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13" r:id="rId3"/>
    <p:sldMasterId id="2147483723" r:id="rId4"/>
    <p:sldMasterId id="2147483750" r:id="rId5"/>
    <p:sldMasterId id="2147483781" r:id="rId6"/>
  </p:sldMasterIdLst>
  <p:notesMasterIdLst>
    <p:notesMasterId r:id="rId35"/>
  </p:notesMasterIdLst>
  <p:sldIdLst>
    <p:sldId id="407" r:id="rId7"/>
    <p:sldId id="2076138520" r:id="rId8"/>
    <p:sldId id="2076138514" r:id="rId9"/>
    <p:sldId id="375" r:id="rId10"/>
    <p:sldId id="488" r:id="rId11"/>
    <p:sldId id="413" r:id="rId12"/>
    <p:sldId id="2076138516" r:id="rId13"/>
    <p:sldId id="426" r:id="rId14"/>
    <p:sldId id="484" r:id="rId15"/>
    <p:sldId id="487" r:id="rId16"/>
    <p:sldId id="2076138522" r:id="rId17"/>
    <p:sldId id="260" r:id="rId18"/>
    <p:sldId id="405" r:id="rId19"/>
    <p:sldId id="292" r:id="rId20"/>
    <p:sldId id="406" r:id="rId21"/>
    <p:sldId id="2076138059" r:id="rId22"/>
    <p:sldId id="2076138518" r:id="rId23"/>
    <p:sldId id="2026" r:id="rId24"/>
    <p:sldId id="2025" r:id="rId25"/>
    <p:sldId id="2046" r:id="rId26"/>
    <p:sldId id="2050" r:id="rId27"/>
    <p:sldId id="2076138053" r:id="rId28"/>
    <p:sldId id="454" r:id="rId29"/>
    <p:sldId id="2076138054" r:id="rId30"/>
    <p:sldId id="2076138055" r:id="rId31"/>
    <p:sldId id="2076138056" r:id="rId32"/>
    <p:sldId id="2076138521" r:id="rId33"/>
    <p:sldId id="20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dsey Hoffman" initials="LH" lastIdx="3" clrIdx="0">
    <p:extLst>
      <p:ext uri="{19B8F6BF-5375-455C-9EA6-DF929625EA0E}">
        <p15:presenceInfo xmlns:p15="http://schemas.microsoft.com/office/powerpoint/2012/main" userId="S::lhoffman@pax8.com::57678fe4-5043-4dce-a24c-ac66e0f44e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7160" autoAdjust="0"/>
  </p:normalViewPr>
  <p:slideViewPr>
    <p:cSldViewPr snapToGrid="0">
      <p:cViewPr varScale="1">
        <p:scale>
          <a:sx n="38" d="100"/>
          <a:sy n="38" d="100"/>
        </p:scale>
        <p:origin x="23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aile" userId="2d6b4c59-5496-4450-b7e1-1904c78a2215" providerId="ADAL" clId="{2A09653C-4183-40DC-8B9A-04F4E55ADA77}"/>
    <pc:docChg chg="delSld">
      <pc:chgData name="Nicole Maile" userId="2d6b4c59-5496-4450-b7e1-1904c78a2215" providerId="ADAL" clId="{2A09653C-4183-40DC-8B9A-04F4E55ADA77}" dt="2021-05-20T17:29:03.217" v="1" actId="47"/>
      <pc:docMkLst>
        <pc:docMk/>
      </pc:docMkLst>
      <pc:sldChg chg="del">
        <pc:chgData name="Nicole Maile" userId="2d6b4c59-5496-4450-b7e1-1904c78a2215" providerId="ADAL" clId="{2A09653C-4183-40DC-8B9A-04F4E55ADA77}" dt="2021-05-20T17:28:56.458" v="0" actId="47"/>
        <pc:sldMkLst>
          <pc:docMk/>
          <pc:sldMk cId="2041428551" sldId="485"/>
        </pc:sldMkLst>
      </pc:sldChg>
      <pc:sldChg chg="del">
        <pc:chgData name="Nicole Maile" userId="2d6b4c59-5496-4450-b7e1-1904c78a2215" providerId="ADAL" clId="{2A09653C-4183-40DC-8B9A-04F4E55ADA77}" dt="2021-05-20T17:29:03.217" v="1" actId="47"/>
        <pc:sldMkLst>
          <pc:docMk/>
          <pc:sldMk cId="3187382690" sldId="2076138517"/>
        </pc:sldMkLst>
      </pc:sldChg>
      <pc:sldMasterChg chg="delSldLayout">
        <pc:chgData name="Nicole Maile" userId="2d6b4c59-5496-4450-b7e1-1904c78a2215" providerId="ADAL" clId="{2A09653C-4183-40DC-8B9A-04F4E55ADA77}" dt="2021-05-20T17:28:56.458" v="0" actId="47"/>
        <pc:sldMasterMkLst>
          <pc:docMk/>
          <pc:sldMasterMk cId="4282714605" sldId="2147483723"/>
        </pc:sldMasterMkLst>
        <pc:sldLayoutChg chg="del">
          <pc:chgData name="Nicole Maile" userId="2d6b4c59-5496-4450-b7e1-1904c78a2215" providerId="ADAL" clId="{2A09653C-4183-40DC-8B9A-04F4E55ADA77}" dt="2021-05-20T17:28:56.458" v="0" actId="47"/>
          <pc:sldLayoutMkLst>
            <pc:docMk/>
            <pc:sldMasterMk cId="4282714605" sldId="2147483723"/>
            <pc:sldLayoutMk cId="2968330078" sldId="2147483793"/>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5-19T08:43:51.695" idx="3">
    <p:pos x="10" y="10"/>
    <p:text>no Azure DCO slides? 
[@Ashley Moretti]  are you just waiting on Nicole's preso or are these all the slides?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4F099-BE8E-4CF5-8E8E-63E185FC77EC}"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7C303-A66F-4ED6-9BAD-17D1E9ECEAB7}" type="slidenum">
              <a:rPr lang="en-US" smtClean="0"/>
              <a:t>‹#›</a:t>
            </a:fld>
            <a:endParaRPr lang="en-US"/>
          </a:p>
        </p:txBody>
      </p:sp>
    </p:spTree>
    <p:extLst>
      <p:ext uri="{BB962C8B-B14F-4D97-AF65-F5344CB8AC3E}">
        <p14:creationId xmlns:p14="http://schemas.microsoft.com/office/powerpoint/2010/main" val="3514719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envpn.net/remote-workforce-cybersecurity-quick-pol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lp.buffer.com/state-of-remote-work-2020" TargetMode="External"/><Relationship Id="rId4" Type="http://schemas.openxmlformats.org/officeDocument/2006/relationships/hyperlink" Target="https://heimdalsecurity.com/blog/cybersecurity-issues-with-remote-wor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icrosoft.com/en-us/microsoft-365/blog/wp-content/uploads/sites/2/2019/04/Total-Economic-Impact-Microsoft-Teams-Infographic.pdf?rtc=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a:p>
            <a:endParaRPr lang="en-US" dirty="0"/>
          </a:p>
          <a:p>
            <a:pPr marL="171450" indent="-171450">
              <a:buFontTx/>
              <a:buChar char="-"/>
            </a:pPr>
            <a:r>
              <a:rPr lang="en-US" dirty="0"/>
              <a:t>Pax8 overview and solution</a:t>
            </a:r>
          </a:p>
          <a:p>
            <a:pPr marL="171450" indent="-171450">
              <a:buFontTx/>
              <a:buChar char="-"/>
            </a:pPr>
            <a:r>
              <a:rPr lang="en-US" dirty="0"/>
              <a:t>Werner Enterprises with Phil</a:t>
            </a:r>
          </a:p>
          <a:p>
            <a:pPr marL="171450" indent="-171450">
              <a:buFontTx/>
              <a:buChar char="-"/>
            </a:pPr>
            <a:r>
              <a:rPr lang="en-US" dirty="0"/>
              <a:t>Microsoft 365</a:t>
            </a:r>
          </a:p>
          <a:p>
            <a:pPr marL="171450" indent="-171450">
              <a:buFontTx/>
              <a:buChar char="-"/>
            </a:pPr>
            <a:r>
              <a:rPr lang="en-US" dirty="0"/>
              <a:t>Sales strategies</a:t>
            </a:r>
          </a:p>
          <a:p>
            <a:pPr marL="171450" indent="-171450">
              <a:buFontTx/>
              <a:buChar char="-"/>
            </a:pPr>
            <a:r>
              <a:rPr lang="en-US" dirty="0"/>
              <a:t>Teams</a:t>
            </a:r>
          </a:p>
          <a:p>
            <a:pPr marL="171450" indent="-171450">
              <a:buFontTx/>
              <a:buChar char="-"/>
            </a:pPr>
            <a:r>
              <a:rPr lang="en-US" dirty="0"/>
              <a:t>Azure</a:t>
            </a:r>
          </a:p>
          <a:p>
            <a:pPr marL="171450" indent="-171450">
              <a:buFontTx/>
              <a:buChar char="-"/>
            </a:pPr>
            <a:r>
              <a:rPr lang="en-US" dirty="0"/>
              <a:t>Questions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38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185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Challenges of working remote are REAL</a:t>
            </a:r>
          </a:p>
          <a:p>
            <a:endParaRPr lang="en-US"/>
          </a:p>
          <a:p>
            <a:r>
              <a:rPr lang="en-US">
                <a:cs typeface="Calibri" panose="020F0502020204030204"/>
              </a:rPr>
              <a:t>Sources:</a:t>
            </a:r>
          </a:p>
          <a:p>
            <a:r>
              <a:rPr lang="en-US">
                <a:hlinkClick r:id="rId3"/>
              </a:rPr>
              <a:t>https://openvpn.net/remote-workforce-cybersecurity-quick-poll/</a:t>
            </a:r>
            <a:endParaRPr lang="en-US">
              <a:cs typeface="Calibri" panose="020F0502020204030204"/>
            </a:endParaRPr>
          </a:p>
          <a:p>
            <a:endParaRPr lang="en-US">
              <a:cs typeface="Calibri" panose="020F0502020204030204"/>
            </a:endParaRPr>
          </a:p>
          <a:p>
            <a:r>
              <a:rPr lang="en-US">
                <a:hlinkClick r:id="rId4"/>
              </a:rPr>
              <a:t>https://heimdalsecurity.com/blog/cybersecurity-issues-with-remote-work/</a:t>
            </a:r>
            <a:endParaRPr lang="en-US">
              <a:cs typeface="Calibri" panose="020F0502020204030204"/>
            </a:endParaRPr>
          </a:p>
          <a:p>
            <a:endParaRPr lang="en-US">
              <a:cs typeface="Calibri" panose="020F0502020204030204"/>
            </a:endParaRPr>
          </a:p>
          <a:p>
            <a:r>
              <a:rPr lang="en-US">
                <a:hlinkClick r:id="rId5"/>
              </a:rPr>
              <a:t>https://lp.buffer.com/state-of-remote-work-2020</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104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**Source -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https://www.microsoft.com/en-us/microsoft-365/blog/wp-content/uploads/sites/2/2019/04/Total-Economic-Impact-Microsoft-Teams-Infographic.pdf?rtc=1</a:t>
            </a: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35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000000"/>
                </a:solidFill>
                <a:effectLst/>
                <a:latin typeface="Calibri" panose="020F0502020204030204" pitchFamily="34" charset="0"/>
              </a:rPr>
              <a:t>It’s working!</a:t>
            </a:r>
          </a:p>
          <a:p>
            <a:pPr marL="0" marR="0">
              <a:spcBef>
                <a:spcPts val="0"/>
              </a:spcBef>
              <a:spcAft>
                <a:spcPts val="0"/>
              </a:spcAft>
            </a:pPr>
            <a:r>
              <a:rPr lang="en-US" sz="1800">
                <a:solidFill>
                  <a:srgbClr val="000000"/>
                </a:solidFill>
                <a:effectLst/>
                <a:latin typeface="Calibri" panose="020F0502020204030204" pitchFamily="34" charset="0"/>
              </a:rPr>
              <a:t>Teams is the fastest growing business app in Microsoft history!  And has reached almost 9M monthly SMB users as of last month.</a:t>
            </a:r>
          </a:p>
          <a:p>
            <a:pPr marL="0" marR="0">
              <a:spcBef>
                <a:spcPts val="0"/>
              </a:spcBef>
              <a:spcAft>
                <a:spcPts val="0"/>
              </a:spcAft>
            </a:pPr>
            <a:r>
              <a:rPr lang="en-US" sz="1800">
                <a:solidFill>
                  <a:srgbClr val="000000"/>
                </a:solidFill>
                <a:effectLst/>
                <a:latin typeface="Calibri" panose="020F0502020204030204" pitchFamily="34" charset="0"/>
              </a:rPr>
              <a:t>Companies are embracing Teams – In the month of October 2020 Teams usage reached 115M daily users, </a:t>
            </a:r>
            <a:r>
              <a:rPr lang="en-US" sz="1800">
                <a:solidFill>
                  <a:srgbClr val="2F2F2F"/>
                </a:solidFill>
                <a:effectLst/>
                <a:latin typeface="Calibri" panose="020F0502020204030204" pitchFamily="34" charset="0"/>
              </a:rPr>
              <a:t>and in April 2020 </a:t>
            </a:r>
            <a:r>
              <a:rPr lang="en-US" sz="1800" b="1">
                <a:solidFill>
                  <a:srgbClr val="2F2F2F"/>
                </a:solidFill>
                <a:effectLst/>
                <a:latin typeface="Calibri" panose="020F0502020204030204" pitchFamily="34" charset="0"/>
              </a:rPr>
              <a:t>more than 200 million Microsoft Teams meeting participants in a single day, generating more than 4.1 billion meeting minutes</a:t>
            </a:r>
            <a:r>
              <a:rPr lang="en-US" sz="1800">
                <a:solidFill>
                  <a:srgbClr val="2F2F2F"/>
                </a:solidFill>
                <a:effectLst/>
                <a:latin typeface="Calibri" panose="020F0502020204030204" pitchFamily="34" charset="0"/>
              </a:rPr>
              <a:t>.</a:t>
            </a:r>
            <a:endParaRPr lang="en-US" sz="1800">
              <a:effectLst/>
              <a:latin typeface="Calibri" panose="020F0502020204030204" pitchFamily="34" charset="0"/>
            </a:endParaRPr>
          </a:p>
          <a:p>
            <a:endParaRPr lang="en-US" sz="1600"/>
          </a:p>
        </p:txBody>
      </p:sp>
      <p:sp>
        <p:nvSpPr>
          <p:cNvPr id="4" name="Header Placeholder 3"/>
          <p:cNvSpPr>
            <a:spLocks noGrp="1"/>
          </p:cNvSpPr>
          <p:nvPr>
            <p:ph type="hdr" sz="quarter"/>
          </p:nvPr>
        </p:nvSpPr>
        <p:spPr/>
        <p:txBody>
          <a:bodyPr/>
          <a:lstStyle/>
          <a:p>
            <a:pPr marL="0" marR="0" lvl="0" indent="0" algn="l" defTabSz="18503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849771"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185038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50380" rtl="0" eaLnBrk="1" fontAlgn="auto" latinLnBrk="0" hangingPunct="1">
                <a:lnSpc>
                  <a:spcPct val="100000"/>
                </a:lnSpc>
                <a:spcBef>
                  <a:spcPts val="0"/>
                </a:spcBef>
                <a:spcAft>
                  <a:spcPts val="0"/>
                </a:spcAft>
                <a:buClrTx/>
                <a:buSzTx/>
                <a:buFontTx/>
                <a:buNone/>
                <a:tabLst/>
                <a:defRPr/>
              </a:pPr>
              <a:t>5/20/2021 11:07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185038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5038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803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48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Track:</a:t>
            </a:r>
          </a:p>
          <a:p>
            <a:pPr marL="171450" indent="-171450">
              <a:buFont typeface="Arial" panose="020B0604020202020204" pitchFamily="34" charset="0"/>
              <a:buChar char="•"/>
            </a:pPr>
            <a:r>
              <a:rPr lang="en-US"/>
              <a:t>When deciding how best to leverage our toolkit for your team needs, think about the type of work that needs to get done and the type of conversations your team needs to have. </a:t>
            </a:r>
          </a:p>
          <a:p>
            <a:pPr marL="628650" lvl="1" indent="-171450">
              <a:buFont typeface="Arial" panose="020B0604020202020204" pitchFamily="34" charset="0"/>
              <a:buChar char="•"/>
            </a:pPr>
            <a:r>
              <a:rPr lang="en-US"/>
              <a:t>The inner loop includes people you work with regularly, actively communicating and working on projects to deliver against important goals and deliverables. For this type of interaction Microsoft Teams is the best tool, allowing you to actively engage with your team in a shared work space where you can work on files, chat, and even host meetings.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a:gradFill>
                  <a:gsLst>
                    <a:gs pos="2917">
                      <a:schemeClr val="tx1"/>
                    </a:gs>
                    <a:gs pos="30000">
                      <a:schemeClr val="tx1"/>
                    </a:gs>
                  </a:gsLst>
                  <a:lin ang="5400000" scaled="0"/>
                </a:gradFill>
              </a:rPr>
              <a:t>Your outer loop includes people across your company who provide valuable information, that you openly connect with on common topics of interest.</a:t>
            </a:r>
            <a:r>
              <a:rPr lang="en-US" i="0"/>
              <a:t> </a:t>
            </a:r>
            <a:r>
              <a:rPr lang="en-US"/>
              <a:t>Yammer is the best tool for your outer loop, letting you openly connect across the company to solicit ideas, and share best practices on broader initiatives. </a:t>
            </a:r>
          </a:p>
          <a:p>
            <a:pPr marL="628650" lvl="1" indent="-171450">
              <a:buFont typeface="Arial" panose="020B0604020202020204" pitchFamily="34" charset="0"/>
              <a:buChar char="•"/>
            </a:pPr>
            <a:r>
              <a:rPr lang="en-US"/>
              <a:t>Outlook remains a tried and true tool for conversations, and is useful for teams that want to quickly share and communicate in a familiar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Of course content and creativity is at the center of every team – the very reason teams come together to connect, whether it is collaboration on a new product strategy, a sales presentation or a key company initiative. SharePoint is the tool that keeps content at the center of teamwork, making files, sites and content easily shareable and accessible across teams and organizations.  SharePoint is tightly integrated with Teams, Yammer and Outlook in order to enable seamless content collaboration across conversation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Segoe UI Light" pitchFamily="34" charset="0"/>
                <a:ea typeface="+mn-ea"/>
                <a:cs typeface="+mn-cs"/>
              </a:rPr>
              <a:t>And it’s all connected through a</a:t>
            </a:r>
            <a:r>
              <a:rPr lang="en-US" sz="1200" b="1" kern="1200">
                <a:solidFill>
                  <a:schemeClr val="tx1"/>
                </a:solidFill>
                <a:effectLst/>
                <a:latin typeface="Segoe UI Light" pitchFamily="34" charset="0"/>
                <a:ea typeface="+mn-ea"/>
                <a:cs typeface="+mn-cs"/>
              </a:rPr>
              <a:t> </a:t>
            </a:r>
            <a:r>
              <a:rPr lang="en-US" sz="1200" kern="1200">
                <a:solidFill>
                  <a:schemeClr val="tx1"/>
                </a:solidFill>
                <a:effectLst/>
                <a:latin typeface="Segoe UI Light" pitchFamily="34" charset="0"/>
                <a:ea typeface="+mn-ea"/>
                <a:cs typeface="+mn-cs"/>
              </a:rPr>
              <a:t>suite-wide membership service with O365 Groups</a:t>
            </a: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 With these tools, and more, in our universal toolkit, the </a:t>
            </a:r>
            <a:r>
              <a:rPr lang="en-US" sz="1200" b="1" kern="1200">
                <a:solidFill>
                  <a:schemeClr val="tx1"/>
                </a:solidFill>
                <a:effectLst/>
                <a:latin typeface="Segoe UI Light" pitchFamily="34" charset="0"/>
                <a:ea typeface="+mn-ea"/>
                <a:cs typeface="+mn-cs"/>
              </a:rPr>
              <a:t>breadth, depth and integration</a:t>
            </a:r>
            <a:r>
              <a:rPr lang="en-US" sz="1200" kern="1200">
                <a:solidFill>
                  <a:schemeClr val="tx1"/>
                </a:solidFill>
                <a:effectLst/>
                <a:latin typeface="Segoe UI Light" pitchFamily="34" charset="0"/>
                <a:ea typeface="+mn-ea"/>
                <a:cs typeface="+mn-cs"/>
              </a:rPr>
              <a:t> across our portfolio is something that competitors just cannot match!</a:t>
            </a:r>
          </a:p>
          <a:p>
            <a:pPr marL="0" lv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7BAC6-2E3B-4D66-B01C-70F4D54EF26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383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https://fasttrack.microsoft.com/office/envision/productivitylibrary/crowd-source-new-product-ideas</a:t>
            </a:r>
          </a:p>
          <a:p>
            <a:r>
              <a:rPr lang="en-US"/>
              <a:t>https://fasttrack.microsoft.com/office/envision/productivitylibrary/work-together-on-documents-with-colleagues </a:t>
            </a:r>
          </a:p>
          <a:p>
            <a:endParaRPr lang="en-US"/>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SLIDE IS FOR INTERNAL USE ONLY</a:t>
            </a:r>
          </a:p>
        </p:txBody>
      </p:sp>
    </p:spTree>
    <p:extLst>
      <p:ext uri="{BB962C8B-B14F-4D97-AF65-F5344CB8AC3E}">
        <p14:creationId xmlns:p14="http://schemas.microsoft.com/office/powerpoint/2010/main" val="2674877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This leads us to Microsoft Teams, the hub for teamwork, and the huge opportunity this presents to partners. Starting with the hub for teamwork, employees use Microsoft Teams as a chat based workspace to collaborate with each other towards a common goal and task. However, chances are the team will have resources that need to be accessed on a regular rhythm that are outside Microsoft Teams. Users can bring those resources into Teams to access them without ever having to leave the application, and this is where the partner opportunity lies. </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6869-DAFE-4A3D-A31F-1C68CE04776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063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5/20/2021 11:07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97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37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We simplify the chaos for our Partners and Customers by providing…</a:t>
            </a:r>
          </a:p>
          <a:p>
            <a:endParaRPr lang="en-US" sz="1200" i="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i="0">
                <a:latin typeface="Calibri" panose="020F0502020204030204" pitchFamily="34" charset="0"/>
                <a:cs typeface="Calibri" panose="020F0502020204030204" pitchFamily="34" charset="0"/>
              </a:rPr>
              <a:t>A world-class platform</a:t>
            </a:r>
          </a:p>
          <a:p>
            <a:pPr marL="171450" indent="-171450">
              <a:buFont typeface="Arial" panose="020B0604020202020204" pitchFamily="34" charset="0"/>
              <a:buChar char="•"/>
            </a:pPr>
            <a:r>
              <a:rPr lang="en-US" i="0"/>
              <a:t>Excellent pre- and post-sales experience that we call “The Wingman Experience”</a:t>
            </a:r>
          </a:p>
          <a:p>
            <a:pPr marL="171450" indent="-171450">
              <a:buFont typeface="Arial" panose="020B0604020202020204" pitchFamily="34" charset="0"/>
              <a:buChar char="•"/>
            </a:pPr>
            <a:r>
              <a:rPr lang="en-US" sz="1200" i="0">
                <a:latin typeface="Calibri" panose="020F0502020204030204" pitchFamily="34" charset="0"/>
                <a:cs typeface="Calibri" panose="020F0502020204030204" pitchFamily="34" charset="0"/>
              </a:rPr>
              <a:t>A custom stack of SaaS applications to future-proof a tech environment</a:t>
            </a:r>
          </a:p>
          <a:p>
            <a:pPr marL="171450" indent="-171450">
              <a:buFont typeface="Arial" panose="020B0604020202020204" pitchFamily="34" charset="0"/>
              <a:buChar char="•"/>
            </a:pPr>
            <a:endParaRPr lang="en-US" sz="1200" i="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sz="1200" i="0">
              <a:latin typeface="Calibri" panose="020F0502020204030204" pitchFamily="34" charset="0"/>
              <a:cs typeface="Calibri" panose="020F0502020204030204" pitchFamily="34" charset="0"/>
            </a:endParaRPr>
          </a:p>
          <a:p>
            <a:endParaRPr lang="en-US" sz="1200" i="0">
              <a:latin typeface="Calibri" panose="020F0502020204030204" pitchFamily="34" charset="0"/>
              <a:cs typeface="Calibri" panose="020F0502020204030204" pitchFamily="34" charset="0"/>
            </a:endParaRPr>
          </a:p>
          <a:p>
            <a:pPr marL="685800" lvl="1" indent="-228600">
              <a:buFont typeface="+mj-lt"/>
              <a:buAutoNum type="arabicPeriod"/>
            </a:pPr>
            <a:endParaRPr lang="en-US" sz="1200" i="0">
              <a:latin typeface="Calibri" panose="020F0502020204030204" pitchFamily="34" charset="0"/>
              <a:cs typeface="Calibri" panose="020F0502020204030204" pitchFamily="34" charset="0"/>
            </a:endParaRPr>
          </a:p>
          <a:p>
            <a:pPr marL="685800" lvl="1" indent="-228600">
              <a:buFont typeface="+mj-lt"/>
              <a:buAutoNum type="arabicPeriod"/>
            </a:pPr>
            <a:endParaRPr lang="en-US" sz="1200" i="0">
              <a:latin typeface="Calibri" panose="020F0502020204030204" pitchFamily="34" charset="0"/>
              <a:cs typeface="Calibri" panose="020F0502020204030204" pitchFamily="34" charset="0"/>
            </a:endParaRPr>
          </a:p>
          <a:p>
            <a:pPr marL="685800" lvl="1" indent="-228600">
              <a:buFont typeface="+mj-lt"/>
              <a:buAutoNum type="arabicPeriod"/>
            </a:pPr>
            <a:endParaRPr lang="en-US" sz="1200" i="0">
              <a:latin typeface="Calibri" panose="020F0502020204030204" pitchFamily="34" charset="0"/>
              <a:cs typeface="Calibri" panose="020F0502020204030204" pitchFamily="34" charset="0"/>
            </a:endParaRPr>
          </a:p>
          <a:p>
            <a:pPr marL="685800" lvl="1" indent="-228600">
              <a:buFont typeface="+mj-lt"/>
              <a:buAutoNum type="arabicPeriod"/>
            </a:pPr>
            <a:endParaRPr lang="en-US" sz="1200" i="0">
              <a:latin typeface="Calibri" panose="020F0502020204030204" pitchFamily="34" charset="0"/>
              <a:cs typeface="Calibri" panose="020F0502020204030204" pitchFamily="34" charset="0"/>
            </a:endParaRPr>
          </a:p>
          <a:p>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66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excellent opportunity to re-affirm the specialist and dedicated resources partners have at Pax8, while showcasing some of the more robust solutions. It's important to use this slide to recap some of the solutions uncovered when you are on the "your solutions" slide.</a:t>
            </a:r>
          </a:p>
          <a:p>
            <a:endParaRPr lang="en-US" dirty="0"/>
          </a:p>
          <a:p>
            <a:r>
              <a:rPr lang="en-US" i="1" dirty="0"/>
              <a:t>"If you recall, we discussed how each pax8 partner works with a full team of dedicated specialists and consultants as a part of your pre-sales support team. If you look at the top of the slide here, you will see the four categories, Productivity, Infrastructure, Continuity, and Security. Your dedicated team will help with demos, pricing, project build-outs, Q &amp; A sessions, and will be your go-to knowledge base for wanting to learn more about specific pax8 products.</a:t>
            </a:r>
          </a:p>
          <a:p>
            <a:endParaRPr lang="en-US" dirty="0"/>
          </a:p>
          <a:p>
            <a:r>
              <a:rPr lang="en-US" i="1" dirty="0"/>
              <a:t>Pax8's line card is growing and has expanded rapidly in the past few years. We offer over 40 vendors that are fully vetted for MSPs and designed to be channel-friendly. I fully anticipate this number to continue to grow as we are continually adding new products and services to remain current and meet our partners' needs. Not a bad idea to throw out some examples of products (i.e., "We see a lot of partner adoption on products like Proofpoint, </a:t>
            </a:r>
            <a:r>
              <a:rPr lang="en-US" i="1" dirty="0" err="1"/>
              <a:t>Ironscales</a:t>
            </a:r>
            <a:r>
              <a:rPr lang="en-US" i="1" dirty="0"/>
              <a:t>, Azure, S1 ..."). </a:t>
            </a:r>
          </a:p>
          <a:p>
            <a:endParaRPr lang="en-US" i="1" dirty="0"/>
          </a:p>
          <a:p>
            <a:r>
              <a:rPr lang="en-US" dirty="0"/>
              <a:t>Give a quick pitch on each one to see if they bite. Additionally, touch on products the partner has mentioned using as a part of their stack to build COC interest. </a:t>
            </a:r>
          </a:p>
          <a:p>
            <a:endParaRPr lang="en-US" dirty="0"/>
          </a:p>
          <a:p>
            <a:r>
              <a:rPr lang="en-US" i="1" dirty="0"/>
              <a:t>"I know you mentioned you were utilizing O365 via Ingram. There is some overlap there as pax8 resells; I would love to set up a call with your specialist to dive into procuring O365 via pax8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52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3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89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into the nightmares I mentioned. </a:t>
            </a:r>
          </a:p>
          <a:p>
            <a:endParaRPr lang="en-US"/>
          </a:p>
          <a:p>
            <a:r>
              <a:rPr lang="en-US" b="1"/>
              <a:t>Confusing Licensing Guidelines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Licensing guidelines are extremely confusing. In fact, did you know that Microsoft changed their product names within the last few weeks? On top of that, businesses can accumulate licenses over time and who knows if their licenses are right-sized for the business as it stands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Thousands of Distinct SKUs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There are tens of thousands of SKUs in the Microsoft world. We constantly hear that customers don’t understand what they’re using or not using. As a result, they spending way too much time and money on procurement.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Frustrating Offshore Support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cs typeface="Calibri" panose="020F0502020204030204"/>
              </a:rPr>
              <a:t>C</a:t>
            </a:r>
            <a:r>
              <a:rPr lang="en-US"/>
              <a:t>ustomer support can also be really challenging. I was talking to a thousand seat enterprise customer the other day who get support directly from Microsoft through their direct relationship. We found out the customer avoided reaching out to Microsoft support because it took days for a resolution. Instead, the customer spent time figuring it out on their own by scanning tutorials and watching YouTube videos.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Complex Billing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cs typeface="Calibri" panose="020F0502020204030204"/>
              </a:rPr>
              <a:t>Along with the support factor, many customers also experience a terrifying billing nightmare. Typically when adding a new license, there’s a separate bill for that single or set of licenses. We had a customer just last week send us 20 separate Microsoft bills – one for each license type.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a:cs typeface="Calibri" panose="020F0502020204030204"/>
              </a:rPr>
              <a:t>Increased Risk of Microsoft Audits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a:cs typeface="Calibri" panose="020F0502020204030204"/>
              </a:rPr>
              <a:t>On top of all that, companies are at risk of audits when going direct with Microsoft. </a:t>
            </a:r>
            <a:r>
              <a:rPr lang="en-US"/>
              <a:t>Microsoft will mark SKUs as EOS (End of Support), causing customers to become non-compliant when it comes to HIPAA, PCI, FINRA, GDPR. These customers are making term commitments over a multi-year period where they have to make license and/or volume commitments. We find customers often have trouble accurately predicting what their license usage may be 6 months or 24 months from now.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45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how Pax8 solves for these nightmares.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Demystifies Licensing Guidelines &amp; Right-sizes and Reallocates Licenses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With our deep bench of experts, we help customers navigate Microsoft’s vast sea of licensing options while right-sizing the environment for the customer’s business. In fact, we like to say we know Microsoft better than Microsoft.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Provides 24/7 US-Based Support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cs typeface="Calibri" panose="020F0502020204030204"/>
              </a:rPr>
              <a:t>Instead of customers looking for help articles on their own, we provide world-class, 24/7, US-based technical support for end customer IT teams. In fact, we handle 91% of all incoming support tickets internally. </a:t>
            </a: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Provides MTM Consumption</a:t>
            </a:r>
            <a:r>
              <a:rPr lang="en-US" b="0">
                <a:cs typeface="Calibri" panose="020F0502020204030204"/>
              </a:rPr>
              <a:t> &amp; </a:t>
            </a:r>
            <a:r>
              <a:rPr lang="en-US" b="1">
                <a:cs typeface="Calibri" panose="020F0502020204030204"/>
              </a:rPr>
              <a:t>Removes Risk of Microsoft Audits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a:t>We don’t expect customers to know exactly what they’re going to need over the next 36 months. We provide a month-to-month consumption model with one monthly bill, so customers are only paying for what they use. Since it’s all month to month, customers no longer need to worry about audits since those pertain to long-term commitments.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30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5630-DF60-8149-A877-E55DCD2FA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8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slide" Target="../slides/slide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DB848F-CCD1-C842-BFDC-3A18259EE0FE}"/>
              </a:ext>
            </a:extLst>
          </p:cNvPr>
          <p:cNvPicPr>
            <a:picLocks noChangeAspect="1"/>
          </p:cNvPicPr>
          <p:nvPr userDrawn="1"/>
        </p:nvPicPr>
        <p:blipFill>
          <a:blip r:embed="rId3"/>
          <a:stretch>
            <a:fillRect/>
          </a:stretch>
        </p:blipFill>
        <p:spPr>
          <a:xfrm>
            <a:off x="851647" y="1589097"/>
            <a:ext cx="1372629" cy="915086"/>
          </a:xfrm>
          <a:prstGeom prst="rect">
            <a:avLst/>
          </a:prstGeom>
        </p:spPr>
      </p:pic>
      <p:sp>
        <p:nvSpPr>
          <p:cNvPr id="5" name="Title 1">
            <a:extLst>
              <a:ext uri="{FF2B5EF4-FFF2-40B4-BE49-F238E27FC236}">
                <a16:creationId xmlns:a16="http://schemas.microsoft.com/office/drawing/2014/main" id="{11476796-FE6D-504E-9494-5DE4D78A33CA}"/>
              </a:ext>
            </a:extLst>
          </p:cNvPr>
          <p:cNvSpPr>
            <a:spLocks noGrp="1"/>
          </p:cNvSpPr>
          <p:nvPr>
            <p:ph type="ctrTitle" hasCustomPrompt="1"/>
          </p:nvPr>
        </p:nvSpPr>
        <p:spPr>
          <a:xfrm>
            <a:off x="851647" y="2588658"/>
            <a:ext cx="4962744" cy="1406872"/>
          </a:xfrm>
        </p:spPr>
        <p:txBody>
          <a:bodyPr anchor="b">
            <a:noAutofit/>
          </a:bodyPr>
          <a:lstStyle>
            <a:lvl1pPr algn="l">
              <a:defRPr sz="4800" b="1" i="0">
                <a:solidFill>
                  <a:schemeClr val="bg1"/>
                </a:solidFill>
                <a:latin typeface="Century Gothic" panose="020B0502020202020204" pitchFamily="34" charset="0"/>
                <a:cs typeface="Arial Black" panose="020B0604020202020204" pitchFamily="34" charset="0"/>
              </a:defRPr>
            </a:lvl1pPr>
          </a:lstStyle>
          <a:p>
            <a:r>
              <a:rPr lang="en-US"/>
              <a:t>CLICK TO EDIT  TITLE</a:t>
            </a:r>
          </a:p>
        </p:txBody>
      </p:sp>
      <p:sp>
        <p:nvSpPr>
          <p:cNvPr id="6" name="Subtitle 2">
            <a:extLst>
              <a:ext uri="{FF2B5EF4-FFF2-40B4-BE49-F238E27FC236}">
                <a16:creationId xmlns:a16="http://schemas.microsoft.com/office/drawing/2014/main" id="{25B1531D-0D6E-F64F-9A26-5EAE7744AB2A}"/>
              </a:ext>
            </a:extLst>
          </p:cNvPr>
          <p:cNvSpPr>
            <a:spLocks noGrp="1"/>
          </p:cNvSpPr>
          <p:nvPr>
            <p:ph type="subTitle" idx="1" hasCustomPrompt="1"/>
          </p:nvPr>
        </p:nvSpPr>
        <p:spPr>
          <a:xfrm>
            <a:off x="851647" y="4075745"/>
            <a:ext cx="4962744" cy="827881"/>
          </a:xfrm>
        </p:spPr>
        <p:txBody>
          <a:bodyPr>
            <a:normAutofit/>
          </a:bodyPr>
          <a:lstStyle>
            <a:lvl1pPr marL="0" indent="0" algn="l">
              <a:buNone/>
              <a:defRPr sz="2000" b="1" i="0">
                <a:solidFill>
                  <a:schemeClr val="tx2"/>
                </a:solidFill>
                <a:latin typeface="Century Gothic" panose="020B0502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93998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Green Gradient B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C7765B4-58DD-F548-9C1F-DE0F330CF4C4}"/>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8003182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3028-85A0-5B4B-8C8F-E65DF2E9DC08}"/>
              </a:ext>
            </a:extLst>
          </p:cNvPr>
          <p:cNvSpPr>
            <a:spLocks noGrp="1"/>
          </p:cNvSpPr>
          <p:nvPr>
            <p:ph type="title" hasCustomPrompt="1"/>
          </p:nvPr>
        </p:nvSpPr>
        <p:spPr>
          <a:xfrm>
            <a:off x="342900" y="381001"/>
            <a:ext cx="11544300" cy="455794"/>
          </a:xfrm>
        </p:spPr>
        <p:txBody>
          <a:bodyPr anchor="t"/>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9D03B91-624D-BE42-B693-B9B8A30309B2}"/>
              </a:ext>
            </a:extLst>
          </p:cNvPr>
          <p:cNvSpPr>
            <a:spLocks noGrp="1"/>
          </p:cNvSpPr>
          <p:nvPr>
            <p:ph sz="half" idx="1" hasCustomPrompt="1"/>
          </p:nvPr>
        </p:nvSpPr>
        <p:spPr>
          <a:xfrm>
            <a:off x="342899" y="1086280"/>
            <a:ext cx="5562887" cy="4819219"/>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19D03B91-624D-BE42-B693-B9B8A30309B2}"/>
              </a:ext>
            </a:extLst>
          </p:cNvPr>
          <p:cNvSpPr>
            <a:spLocks noGrp="1"/>
          </p:cNvSpPr>
          <p:nvPr>
            <p:ph sz="half" idx="10" hasCustomPrompt="1"/>
          </p:nvPr>
        </p:nvSpPr>
        <p:spPr>
          <a:xfrm>
            <a:off x="6324313" y="1086280"/>
            <a:ext cx="5562887" cy="4819219"/>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062C68F-970F-BB49-8E13-D58FDFDCCCBE}"/>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3581975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B14F15-C248-2F42-AF34-A4A91FD7ADD6}"/>
              </a:ext>
            </a:extLst>
          </p:cNvPr>
          <p:cNvSpPr>
            <a:spLocks noGrp="1"/>
          </p:cNvSpPr>
          <p:nvPr>
            <p:ph type="body" idx="1" hasCustomPrompt="1"/>
          </p:nvPr>
        </p:nvSpPr>
        <p:spPr>
          <a:xfrm>
            <a:off x="342900" y="1055521"/>
            <a:ext cx="5562886"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14741F-5225-884F-ACDF-E4F7DE8E790E}"/>
              </a:ext>
            </a:extLst>
          </p:cNvPr>
          <p:cNvSpPr>
            <a:spLocks noGrp="1"/>
          </p:cNvSpPr>
          <p:nvPr>
            <p:ph sz="half" idx="2" hasCustomPrompt="1"/>
          </p:nvPr>
        </p:nvSpPr>
        <p:spPr>
          <a:xfrm>
            <a:off x="342900" y="1879432"/>
            <a:ext cx="5562886" cy="4026067"/>
          </a:xfrm>
        </p:spPr>
        <p:txBody>
          <a:bodyPr/>
          <a:lstStyle>
            <a:lvl1pPr marL="0" indent="0">
              <a:buNone/>
              <a:defRPr>
                <a:solidFill>
                  <a:schemeClr val="tx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0F4FF-420C-A14D-9866-E9E770BBDD30}"/>
              </a:ext>
            </a:extLst>
          </p:cNvPr>
          <p:cNvSpPr>
            <a:spLocks noGrp="1"/>
          </p:cNvSpPr>
          <p:nvPr>
            <p:ph type="body" sz="quarter" idx="3" hasCustomPrompt="1"/>
          </p:nvPr>
        </p:nvSpPr>
        <p:spPr>
          <a:xfrm>
            <a:off x="6324313" y="1055520"/>
            <a:ext cx="5562886" cy="823912"/>
          </a:xfrm>
        </p:spPr>
        <p:txBody>
          <a:bodyPr anchor="b"/>
          <a:lstStyle>
            <a:lvl1pPr marL="0" indent="0">
              <a:buNone/>
              <a:defRPr sz="2400" b="1">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4710B7-F3CD-0642-B400-2A2AB7B25F6D}"/>
              </a:ext>
            </a:extLst>
          </p:cNvPr>
          <p:cNvSpPr>
            <a:spLocks noGrp="1"/>
          </p:cNvSpPr>
          <p:nvPr>
            <p:ph sz="quarter" idx="4" hasCustomPrompt="1"/>
          </p:nvPr>
        </p:nvSpPr>
        <p:spPr>
          <a:xfrm>
            <a:off x="6324313" y="1879432"/>
            <a:ext cx="5562886" cy="4026068"/>
          </a:xfrm>
        </p:spPr>
        <p:txBody>
          <a:bodyPr/>
          <a:lstStyle>
            <a:lvl1pPr marL="0" indent="0">
              <a:buNone/>
              <a:defRPr>
                <a:solidFill>
                  <a:schemeClr val="tx1"/>
                </a:solidFill>
                <a:latin typeface="Century Gothic" panose="020B0502020202020204" pitchFamily="34" charset="0"/>
              </a:defRPr>
            </a:lvl1pPr>
            <a:lvl2pPr marL="457200" indent="0">
              <a:buNone/>
              <a:defRPr>
                <a:solidFill>
                  <a:schemeClr val="tx1"/>
                </a:solidFill>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7B3D3028-85A0-5B4B-8C8F-E65DF2E9DC08}"/>
              </a:ext>
            </a:extLst>
          </p:cNvPr>
          <p:cNvSpPr>
            <a:spLocks noGrp="1"/>
          </p:cNvSpPr>
          <p:nvPr>
            <p:ph type="title" hasCustomPrompt="1"/>
          </p:nvPr>
        </p:nvSpPr>
        <p:spPr>
          <a:xfrm>
            <a:off x="342900" y="381001"/>
            <a:ext cx="11544300" cy="455794"/>
          </a:xfrm>
        </p:spPr>
        <p:txBody>
          <a:bodyPr anchor="t"/>
          <a:lstStyle>
            <a:lvl1pPr>
              <a:defRPr>
                <a:latin typeface="Century Gothic" panose="020B0502020202020204"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0CBD2019-5214-4047-B9BB-09B75ABA81A5}"/>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3526404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54645" y="1086281"/>
            <a:ext cx="3268579" cy="4819219"/>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D0AB69C-9445-F641-84B6-49402D9F00C9}"/>
              </a:ext>
            </a:extLst>
          </p:cNvPr>
          <p:cNvSpPr>
            <a:spLocks noGrp="1"/>
          </p:cNvSpPr>
          <p:nvPr>
            <p:ph sz="quarter" idx="10"/>
          </p:nvPr>
        </p:nvSpPr>
        <p:spPr>
          <a:xfrm>
            <a:off x="3787775" y="1086280"/>
            <a:ext cx="8108950" cy="4819219"/>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C24C00A-6AD7-144C-9D40-445FD06A86DA}"/>
              </a:ext>
            </a:extLst>
          </p:cNvPr>
          <p:cNvPicPr>
            <a:picLocks noChangeAspect="1"/>
          </p:cNvPicPr>
          <p:nvPr userDrawn="1"/>
        </p:nvPicPr>
        <p:blipFill>
          <a:blip r:embed="rId2"/>
          <a:stretch>
            <a:fillRect/>
          </a:stretch>
        </p:blipFill>
        <p:spPr>
          <a:xfrm>
            <a:off x="354645" y="6162008"/>
            <a:ext cx="544995" cy="363330"/>
          </a:xfrm>
          <a:prstGeom prst="rect">
            <a:avLst/>
          </a:prstGeom>
        </p:spPr>
      </p:pic>
    </p:spTree>
    <p:extLst>
      <p:ext uri="{BB962C8B-B14F-4D97-AF65-F5344CB8AC3E}">
        <p14:creationId xmlns:p14="http://schemas.microsoft.com/office/powerpoint/2010/main" val="38013402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har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solidFill>
                  <a:schemeClr val="bg1"/>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54645" y="1086281"/>
            <a:ext cx="3268579" cy="4819219"/>
          </a:xfrm>
        </p:spPr>
        <p:txBody>
          <a:bodyPr/>
          <a:lstStyle>
            <a:lvl1pPr marL="0" indent="0">
              <a:buNone/>
              <a:defRPr>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1658C8E-A107-1B44-92C4-2C8693D349F4}"/>
              </a:ext>
            </a:extLst>
          </p:cNvPr>
          <p:cNvSpPr>
            <a:spLocks noGrp="1"/>
          </p:cNvSpPr>
          <p:nvPr>
            <p:ph sz="quarter" idx="10"/>
          </p:nvPr>
        </p:nvSpPr>
        <p:spPr>
          <a:xfrm>
            <a:off x="3787775" y="1085850"/>
            <a:ext cx="8108950" cy="481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C351D1E-D0E0-7E47-8A92-0401172C14FC}"/>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16767434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324C-AAE6-C045-B3D9-38616A8619A8}"/>
              </a:ext>
            </a:extLst>
          </p:cNvPr>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D8AB2CDD-4141-7942-B26A-8AB6B9F1E955}"/>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5173139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A192B2-5BFB-4744-A10A-41B8EB313A5E}"/>
              </a:ext>
            </a:extLst>
          </p:cNvPr>
          <p:cNvSpPr>
            <a:spLocks noGrp="1"/>
          </p:cNvSpPr>
          <p:nvPr>
            <p:ph type="title" hasCustomPrompt="1"/>
          </p:nvPr>
        </p:nvSpPr>
        <p:spPr>
          <a:xfrm>
            <a:off x="342901" y="381000"/>
            <a:ext cx="11554038" cy="533400"/>
          </a:xfrm>
        </p:spPr>
        <p:txBody>
          <a:bodyPr/>
          <a:lstStyle>
            <a:lvl1pPr>
              <a:defRPr>
                <a:solidFill>
                  <a:schemeClr val="tx1"/>
                </a:solidFill>
                <a:latin typeface="Century Gothic" panose="020B0502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tx1"/>
                </a:solidFill>
                <a:latin typeface="Century Gothic" panose="020B0502020202020204" pitchFamily="34" charset="0"/>
              </a:defRPr>
            </a:lvl1pPr>
            <a:lvl2pPr marL="457200" indent="0">
              <a:buNone/>
              <a:defRPr>
                <a:solidFill>
                  <a:schemeClr val="tx1"/>
                </a:solidFill>
                <a:latin typeface="Century Gothic" panose="020B0502020202020204" pitchFamily="34" charset="0"/>
              </a:defRPr>
            </a:lvl2pPr>
            <a:lvl3pPr marL="914400" indent="0">
              <a:buNone/>
              <a:defRPr>
                <a:solidFill>
                  <a:schemeClr val="tx1"/>
                </a:solidFill>
                <a:latin typeface="Century Gothic" panose="020B0502020202020204" pitchFamily="34" charset="0"/>
              </a:defRPr>
            </a:lvl3pPr>
            <a:lvl4pPr marL="1371600" indent="0">
              <a:buNone/>
              <a:defRPr>
                <a:solidFill>
                  <a:schemeClr val="tx1"/>
                </a:solidFill>
                <a:latin typeface="Century Gothic" panose="020B0502020202020204" pitchFamily="34" charset="0"/>
              </a:defRPr>
            </a:lvl4pPr>
            <a:lvl5pPr marL="1828800" indent="0">
              <a:buNone/>
              <a:defRPr>
                <a:solidFill>
                  <a:schemeClr val="tx1"/>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5223556C-0AD1-1D47-942C-0F8832F57DE8}"/>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40304321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 Navy">
    <p:bg>
      <p:bgPr>
        <a:solidFill>
          <a:srgbClr val="1C243B"/>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AA192B2-5BFB-4744-A10A-41B8EB313A5E}"/>
              </a:ext>
            </a:extLst>
          </p:cNvPr>
          <p:cNvSpPr>
            <a:spLocks noGrp="1"/>
          </p:cNvSpPr>
          <p:nvPr>
            <p:ph type="title" hasCustomPrompt="1"/>
          </p:nvPr>
        </p:nvSpPr>
        <p:spPr>
          <a:xfrm>
            <a:off x="342901" y="381000"/>
            <a:ext cx="11554038" cy="533400"/>
          </a:xfrm>
        </p:spPr>
        <p:txBody>
          <a:bodyPr/>
          <a:lstStyle>
            <a:lvl1pPr>
              <a:defRPr>
                <a:solidFill>
                  <a:schemeClr val="bg1"/>
                </a:solidFill>
                <a:latin typeface="Century Gothic" panose="020B0502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Font typeface="Arial" charset="0"/>
              <a:buNone/>
              <a:defRPr>
                <a:solidFill>
                  <a:schemeClr val="bg1"/>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17C89DE-6D5A-C74C-B956-5BDC99F4D0F6}"/>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2390191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8E71-80D1-CB44-9143-D8F28CA1BF6F}"/>
              </a:ext>
            </a:extLst>
          </p:cNvPr>
          <p:cNvSpPr>
            <a:spLocks noGrp="1"/>
          </p:cNvSpPr>
          <p:nvPr>
            <p:ph type="title" hasCustomPrompt="1"/>
          </p:nvPr>
        </p:nvSpPr>
        <p:spPr>
          <a:xfrm>
            <a:off x="354645" y="381000"/>
            <a:ext cx="4217355" cy="1404937"/>
          </a:xfrm>
        </p:spPr>
        <p:txBody>
          <a:bodyPr anchor="t"/>
          <a:lstStyle>
            <a:lvl1pPr>
              <a:defRPr sz="3200">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FD3D746-2C5B-2145-962C-54E5067C3F6D}"/>
              </a:ext>
            </a:extLst>
          </p:cNvPr>
          <p:cNvSpPr>
            <a:spLocks noGrp="1"/>
          </p:cNvSpPr>
          <p:nvPr>
            <p:ph idx="1" hasCustomPrompt="1"/>
          </p:nvPr>
        </p:nvSpPr>
        <p:spPr>
          <a:xfrm>
            <a:off x="4833257" y="381000"/>
            <a:ext cx="7063682" cy="5524499"/>
          </a:xfrm>
        </p:spPr>
        <p:txBody>
          <a:bodyPr anchor="t">
            <a:normAutofit/>
          </a:bodyPr>
          <a:lstStyle>
            <a:lvl1pPr marL="0" indent="0">
              <a:buNone/>
              <a:defRPr sz="2400">
                <a:solidFill>
                  <a:srgbClr val="1C243B"/>
                </a:solidFill>
                <a:latin typeface="Century Gothic" panose="020B0502020202020204" pitchFamily="34" charset="0"/>
              </a:defRPr>
            </a:lvl1pPr>
            <a:lvl2pPr marL="457200" indent="0">
              <a:buNone/>
              <a:defRPr sz="2000">
                <a:latin typeface="Century Gothic" panose="020B0502020202020204" pitchFamily="34" charset="0"/>
              </a:defRPr>
            </a:lvl2pPr>
            <a:lvl3pPr marL="914400" indent="0">
              <a:buNone/>
              <a:defRPr sz="1800">
                <a:latin typeface="Century Gothic" panose="020B0502020202020204" pitchFamily="34" charset="0"/>
              </a:defRPr>
            </a:lvl3pPr>
            <a:lvl4pPr marL="1371600" indent="0">
              <a:buNone/>
              <a:defRPr sz="1600">
                <a:latin typeface="Century Gothic" panose="020B0502020202020204" pitchFamily="34" charset="0"/>
              </a:defRPr>
            </a:lvl4pPr>
            <a:lvl5pPr marL="1828800" indent="0">
              <a:buNone/>
              <a:defRPr sz="1600">
                <a:latin typeface="Century Gothic" panose="020B0502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A1D76F-0A2E-3F43-B3A8-319DEE6FA9FE}"/>
              </a:ext>
            </a:extLst>
          </p:cNvPr>
          <p:cNvSpPr>
            <a:spLocks noGrp="1"/>
          </p:cNvSpPr>
          <p:nvPr>
            <p:ph type="body" sz="half" idx="2" hasCustomPrompt="1"/>
          </p:nvPr>
        </p:nvSpPr>
        <p:spPr>
          <a:xfrm>
            <a:off x="354645" y="1785937"/>
            <a:ext cx="4217355" cy="4119563"/>
          </a:xfrm>
        </p:spPr>
        <p:txBody>
          <a:bodyPr anchor="t"/>
          <a:lstStyle>
            <a:lvl1pPr marL="0" indent="0">
              <a:buNone/>
              <a:defRPr sz="160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3915BAB-B35A-9949-8CE9-C391F6E3C109}"/>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0114949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569426-C8BB-3A47-9B5F-C146AC024E9B}"/>
              </a:ext>
            </a:extLst>
          </p:cNvPr>
          <p:cNvSpPr>
            <a:spLocks noGrp="1"/>
          </p:cNvSpPr>
          <p:nvPr>
            <p:ph type="pic" idx="1"/>
          </p:nvPr>
        </p:nvSpPr>
        <p:spPr>
          <a:xfrm>
            <a:off x="4847008" y="381001"/>
            <a:ext cx="7040192" cy="5524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Title 1">
            <a:extLst>
              <a:ext uri="{FF2B5EF4-FFF2-40B4-BE49-F238E27FC236}">
                <a16:creationId xmlns:a16="http://schemas.microsoft.com/office/drawing/2014/main" id="{ED4A8E71-80D1-CB44-9143-D8F28CA1BF6F}"/>
              </a:ext>
            </a:extLst>
          </p:cNvPr>
          <p:cNvSpPr>
            <a:spLocks noGrp="1"/>
          </p:cNvSpPr>
          <p:nvPr>
            <p:ph type="title" hasCustomPrompt="1"/>
          </p:nvPr>
        </p:nvSpPr>
        <p:spPr>
          <a:xfrm>
            <a:off x="354645" y="381000"/>
            <a:ext cx="4217355" cy="1404937"/>
          </a:xfrm>
        </p:spPr>
        <p:txBody>
          <a:bodyPr anchor="t"/>
          <a:lstStyle>
            <a:lvl1pPr>
              <a:defRPr sz="3200"/>
            </a:lvl1pPr>
          </a:lstStyle>
          <a:p>
            <a:r>
              <a:rPr lang="en-US"/>
              <a:t>CLICK TO EDIT MASTER TITLE STYLE</a:t>
            </a:r>
          </a:p>
        </p:txBody>
      </p:sp>
      <p:sp>
        <p:nvSpPr>
          <p:cNvPr id="19" name="Text Placeholder 3">
            <a:extLst>
              <a:ext uri="{FF2B5EF4-FFF2-40B4-BE49-F238E27FC236}">
                <a16:creationId xmlns:a16="http://schemas.microsoft.com/office/drawing/2014/main" id="{62A1D76F-0A2E-3F43-B3A8-319DEE6FA9FE}"/>
              </a:ext>
            </a:extLst>
          </p:cNvPr>
          <p:cNvSpPr>
            <a:spLocks noGrp="1"/>
          </p:cNvSpPr>
          <p:nvPr>
            <p:ph type="body" sz="half" idx="2" hasCustomPrompt="1"/>
          </p:nvPr>
        </p:nvSpPr>
        <p:spPr>
          <a:xfrm>
            <a:off x="354645" y="1785937"/>
            <a:ext cx="4217355" cy="4119563"/>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500CDA6C-FEA1-6343-8E91-CDA11D8024AF}"/>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19442064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st Page">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1B32511-7D26-7943-9819-CD2D19111A3C}"/>
              </a:ext>
            </a:extLst>
          </p:cNvPr>
          <p:cNvSpPr>
            <a:spLocks noGrp="1"/>
          </p:cNvSpPr>
          <p:nvPr>
            <p:ph type="body" sz="quarter" idx="10" hasCustomPrompt="1"/>
          </p:nvPr>
        </p:nvSpPr>
        <p:spPr>
          <a:xfrm>
            <a:off x="3376611" y="3841009"/>
            <a:ext cx="5438775" cy="1371600"/>
          </a:xfrm>
        </p:spPr>
        <p:txBody>
          <a:bodyPr/>
          <a:lstStyle>
            <a:lvl1pPr algn="ctr">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p:txBody>
      </p:sp>
      <p:pic>
        <p:nvPicPr>
          <p:cNvPr id="7" name="Picture 6">
            <a:extLst>
              <a:ext uri="{FF2B5EF4-FFF2-40B4-BE49-F238E27FC236}">
                <a16:creationId xmlns:a16="http://schemas.microsoft.com/office/drawing/2014/main" id="{0CEF4558-9785-5E41-B938-AB33F571048B}"/>
              </a:ext>
            </a:extLst>
          </p:cNvPr>
          <p:cNvPicPr>
            <a:picLocks noChangeAspect="1"/>
          </p:cNvPicPr>
          <p:nvPr userDrawn="1"/>
        </p:nvPicPr>
        <p:blipFill>
          <a:blip r:embed="rId2"/>
          <a:stretch>
            <a:fillRect/>
          </a:stretch>
        </p:blipFill>
        <p:spPr>
          <a:xfrm>
            <a:off x="4816008" y="1822737"/>
            <a:ext cx="2559980" cy="1706653"/>
          </a:xfrm>
          <a:prstGeom prst="rect">
            <a:avLst/>
          </a:prstGeom>
        </p:spPr>
      </p:pic>
    </p:spTree>
    <p:extLst>
      <p:ext uri="{BB962C8B-B14F-4D97-AF65-F5344CB8AC3E}">
        <p14:creationId xmlns:p14="http://schemas.microsoft.com/office/powerpoint/2010/main" val="352471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Ink Gradient B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34E23E2-90EB-1843-BA78-BEC6592ED70D}"/>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36123858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Last Page">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1B32511-7D26-7943-9819-CD2D19111A3C}"/>
              </a:ext>
            </a:extLst>
          </p:cNvPr>
          <p:cNvSpPr>
            <a:spLocks noGrp="1"/>
          </p:cNvSpPr>
          <p:nvPr>
            <p:ph type="body" sz="quarter" idx="10" hasCustomPrompt="1"/>
          </p:nvPr>
        </p:nvSpPr>
        <p:spPr>
          <a:xfrm>
            <a:off x="3376611" y="3841009"/>
            <a:ext cx="5438775" cy="1371600"/>
          </a:xfrm>
        </p:spPr>
        <p:txBody>
          <a:bodyPr/>
          <a:lstStyle>
            <a:lvl1pPr algn="ctr">
              <a:defRPr>
                <a:solidFill>
                  <a:srgbClr val="1C243B"/>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p:txBody>
      </p:sp>
      <p:pic>
        <p:nvPicPr>
          <p:cNvPr id="9" name="Picture 8">
            <a:extLst>
              <a:ext uri="{FF2B5EF4-FFF2-40B4-BE49-F238E27FC236}">
                <a16:creationId xmlns:a16="http://schemas.microsoft.com/office/drawing/2014/main" id="{847DE451-49C3-4849-9F4D-41C74FA1CAA1}"/>
              </a:ext>
            </a:extLst>
          </p:cNvPr>
          <p:cNvPicPr>
            <a:picLocks noChangeAspect="1"/>
          </p:cNvPicPr>
          <p:nvPr userDrawn="1"/>
        </p:nvPicPr>
        <p:blipFill>
          <a:blip r:embed="rId2"/>
          <a:stretch>
            <a:fillRect/>
          </a:stretch>
        </p:blipFill>
        <p:spPr>
          <a:xfrm>
            <a:off x="4835903" y="1946794"/>
            <a:ext cx="2520194" cy="1680129"/>
          </a:xfrm>
          <a:prstGeom prst="rect">
            <a:avLst/>
          </a:prstGeom>
        </p:spPr>
      </p:pic>
    </p:spTree>
    <p:extLst>
      <p:ext uri="{BB962C8B-B14F-4D97-AF65-F5344CB8AC3E}">
        <p14:creationId xmlns:p14="http://schemas.microsoft.com/office/powerpoint/2010/main" val="38089519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8A44-D083-444F-82BA-12875011B7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E30553-6888-6F4B-8361-BDFE654A9F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90380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97028196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6"/>
            <a:ext cx="11339774" cy="1223171"/>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116068210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40401"/>
      </p:ext>
    </p:extLst>
  </p:cSld>
  <p:clrMapOvr>
    <a:masterClrMapping/>
  </p:clrMapOvr>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FFFFFF">
                    <a:lumMod val="65000"/>
                  </a:srgbClr>
                </a:solidFill>
                <a:effectLst/>
                <a:uLnTx/>
                <a:uFillTx/>
                <a:latin typeface="Century Gothic" panose="020F0302020204030204"/>
                <a:ea typeface="+mn-ea"/>
                <a:cs typeface="+mn-cs"/>
              </a:rPr>
              <a:t>© Microsoft Corporation                                                                                  								                                Azure </a:t>
            </a:r>
          </a:p>
        </p:txBody>
      </p:sp>
    </p:spTree>
    <p:extLst>
      <p:ext uri="{BB962C8B-B14F-4D97-AF65-F5344CB8AC3E}">
        <p14:creationId xmlns:p14="http://schemas.microsoft.com/office/powerpoint/2010/main" val="301820474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9273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3476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726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62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Titl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17BB-C76C-4445-AA3A-2D3F980841B6}"/>
              </a:ext>
            </a:extLst>
          </p:cNvPr>
          <p:cNvSpPr>
            <a:spLocks noGrp="1"/>
          </p:cNvSpPr>
          <p:nvPr>
            <p:ph type="title" hasCustomPrompt="1"/>
          </p:nvPr>
        </p:nvSpPr>
        <p:spPr>
          <a:xfrm>
            <a:off x="342899" y="2395330"/>
            <a:ext cx="10619961" cy="1794151"/>
          </a:xfrm>
        </p:spPr>
        <p:txBody>
          <a:bodyPr anchor="b">
            <a:normAutofit/>
          </a:bodyPr>
          <a:lstStyle>
            <a:lvl1pPr>
              <a:defRPr sz="4800">
                <a:solidFill>
                  <a:srgbClr val="1C243B"/>
                </a:solidFill>
                <a:latin typeface="Century Gothic" panose="020B0502020202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C7A195DA-1F1B-884E-87D0-E78B3D46AE3B}"/>
              </a:ext>
            </a:extLst>
          </p:cNvPr>
          <p:cNvSpPr>
            <a:spLocks noGrp="1"/>
          </p:cNvSpPr>
          <p:nvPr>
            <p:ph type="body" idx="1" hasCustomPrompt="1"/>
          </p:nvPr>
        </p:nvSpPr>
        <p:spPr>
          <a:xfrm>
            <a:off x="342900" y="4216469"/>
            <a:ext cx="10619960" cy="1500187"/>
          </a:xfrm>
        </p:spPr>
        <p:txBody>
          <a:bodyPr>
            <a:normAutofit/>
          </a:bodyPr>
          <a:lstStyle>
            <a:lvl1pPr marL="0" indent="0">
              <a:buNone/>
              <a:defRPr sz="2000">
                <a:solidFill>
                  <a:srgbClr val="44D62A"/>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pic>
        <p:nvPicPr>
          <p:cNvPr id="7" name="Picture 6">
            <a:extLst>
              <a:ext uri="{FF2B5EF4-FFF2-40B4-BE49-F238E27FC236}">
                <a16:creationId xmlns:a16="http://schemas.microsoft.com/office/drawing/2014/main" id="{062C25EC-4A39-B54C-BD3D-912DC7A1EFF5}"/>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5010125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5846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522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3840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0903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8369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55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12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Title - Navy">
    <p:bg>
      <p:bgPr>
        <a:solidFill>
          <a:srgbClr val="1C24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17BB-C76C-4445-AA3A-2D3F980841B6}"/>
              </a:ext>
            </a:extLst>
          </p:cNvPr>
          <p:cNvSpPr>
            <a:spLocks noGrp="1"/>
          </p:cNvSpPr>
          <p:nvPr>
            <p:ph type="title" hasCustomPrompt="1"/>
          </p:nvPr>
        </p:nvSpPr>
        <p:spPr>
          <a:xfrm>
            <a:off x="342900" y="1525588"/>
            <a:ext cx="10515600" cy="2852737"/>
          </a:xfrm>
        </p:spPr>
        <p:txBody>
          <a:bodyPr anchor="b">
            <a:normAutofit/>
          </a:bodyPr>
          <a:lstStyle>
            <a:lvl1pPr>
              <a:defRPr sz="4800">
                <a:solidFill>
                  <a:schemeClr val="bg1"/>
                </a:solidFill>
                <a:latin typeface="Century Gothic" panose="020B0502020202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C7A195DA-1F1B-884E-87D0-E78B3D46AE3B}"/>
              </a:ext>
            </a:extLst>
          </p:cNvPr>
          <p:cNvSpPr>
            <a:spLocks noGrp="1"/>
          </p:cNvSpPr>
          <p:nvPr>
            <p:ph type="body" idx="1" hasCustomPrompt="1"/>
          </p:nvPr>
        </p:nvSpPr>
        <p:spPr>
          <a:xfrm>
            <a:off x="342900" y="4405313"/>
            <a:ext cx="10515600" cy="1500187"/>
          </a:xfrm>
        </p:spPr>
        <p:txBody>
          <a:bodyPr>
            <a:normAutofit/>
          </a:bodyPr>
          <a:lstStyle>
            <a:lvl1pPr marL="0" indent="0">
              <a:buNone/>
              <a:defRPr sz="2000">
                <a:solidFill>
                  <a:schemeClr val="tx2"/>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pic>
        <p:nvPicPr>
          <p:cNvPr id="6" name="Picture 5">
            <a:extLst>
              <a:ext uri="{FF2B5EF4-FFF2-40B4-BE49-F238E27FC236}">
                <a16:creationId xmlns:a16="http://schemas.microsoft.com/office/drawing/2014/main" id="{67D5D2F8-C8BF-BF46-9AC4-73274E343612}"/>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925677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3028-85A0-5B4B-8C8F-E65DF2E9DC08}"/>
              </a:ext>
            </a:extLst>
          </p:cNvPr>
          <p:cNvSpPr>
            <a:spLocks noGrp="1"/>
          </p:cNvSpPr>
          <p:nvPr>
            <p:ph type="title" hasCustomPrompt="1"/>
          </p:nvPr>
        </p:nvSpPr>
        <p:spPr>
          <a:xfrm>
            <a:off x="342900" y="381001"/>
            <a:ext cx="11544300" cy="455794"/>
          </a:xfrm>
        </p:spPr>
        <p:txBody>
          <a:bodyPr anchor="t"/>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9D03B91-624D-BE42-B693-B9B8A30309B2}"/>
              </a:ext>
            </a:extLst>
          </p:cNvPr>
          <p:cNvSpPr>
            <a:spLocks noGrp="1"/>
          </p:cNvSpPr>
          <p:nvPr>
            <p:ph sz="half" idx="1" hasCustomPrompt="1"/>
          </p:nvPr>
        </p:nvSpPr>
        <p:spPr>
          <a:xfrm>
            <a:off x="342899" y="1086280"/>
            <a:ext cx="5562887" cy="4819219"/>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19D03B91-624D-BE42-B693-B9B8A30309B2}"/>
              </a:ext>
            </a:extLst>
          </p:cNvPr>
          <p:cNvSpPr>
            <a:spLocks noGrp="1"/>
          </p:cNvSpPr>
          <p:nvPr>
            <p:ph sz="half" idx="10" hasCustomPrompt="1"/>
          </p:nvPr>
        </p:nvSpPr>
        <p:spPr>
          <a:xfrm>
            <a:off x="6324313" y="1086280"/>
            <a:ext cx="5562887" cy="4819219"/>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062C68F-970F-BB49-8E13-D58FDFDCCCBE}"/>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313658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B14F15-C248-2F42-AF34-A4A91FD7ADD6}"/>
              </a:ext>
            </a:extLst>
          </p:cNvPr>
          <p:cNvSpPr>
            <a:spLocks noGrp="1"/>
          </p:cNvSpPr>
          <p:nvPr>
            <p:ph type="body" idx="1" hasCustomPrompt="1"/>
          </p:nvPr>
        </p:nvSpPr>
        <p:spPr>
          <a:xfrm>
            <a:off x="342900" y="1055521"/>
            <a:ext cx="5562886"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14741F-5225-884F-ACDF-E4F7DE8E790E}"/>
              </a:ext>
            </a:extLst>
          </p:cNvPr>
          <p:cNvSpPr>
            <a:spLocks noGrp="1"/>
          </p:cNvSpPr>
          <p:nvPr>
            <p:ph sz="half" idx="2" hasCustomPrompt="1"/>
          </p:nvPr>
        </p:nvSpPr>
        <p:spPr>
          <a:xfrm>
            <a:off x="342900" y="1879432"/>
            <a:ext cx="5562886" cy="4026067"/>
          </a:xfrm>
        </p:spPr>
        <p:txBody>
          <a:bodyPr/>
          <a:lstStyle>
            <a:lvl1pPr marL="0" indent="0">
              <a:buNone/>
              <a:defRPr>
                <a:solidFill>
                  <a:schemeClr val="tx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0F4FF-420C-A14D-9866-E9E770BBDD30}"/>
              </a:ext>
            </a:extLst>
          </p:cNvPr>
          <p:cNvSpPr>
            <a:spLocks noGrp="1"/>
          </p:cNvSpPr>
          <p:nvPr>
            <p:ph type="body" sz="quarter" idx="3" hasCustomPrompt="1"/>
          </p:nvPr>
        </p:nvSpPr>
        <p:spPr>
          <a:xfrm>
            <a:off x="6324313" y="1055520"/>
            <a:ext cx="5562886" cy="823912"/>
          </a:xfrm>
        </p:spPr>
        <p:txBody>
          <a:bodyPr anchor="b"/>
          <a:lstStyle>
            <a:lvl1pPr marL="0" indent="0">
              <a:buNone/>
              <a:defRPr sz="2400" b="1">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4710B7-F3CD-0642-B400-2A2AB7B25F6D}"/>
              </a:ext>
            </a:extLst>
          </p:cNvPr>
          <p:cNvSpPr>
            <a:spLocks noGrp="1"/>
          </p:cNvSpPr>
          <p:nvPr>
            <p:ph sz="quarter" idx="4" hasCustomPrompt="1"/>
          </p:nvPr>
        </p:nvSpPr>
        <p:spPr>
          <a:xfrm>
            <a:off x="6324313" y="1879432"/>
            <a:ext cx="5562886" cy="4026068"/>
          </a:xfrm>
        </p:spPr>
        <p:txBody>
          <a:bodyPr/>
          <a:lstStyle>
            <a:lvl1pPr marL="0" indent="0">
              <a:buNone/>
              <a:defRPr>
                <a:solidFill>
                  <a:schemeClr val="tx1"/>
                </a:solidFill>
                <a:latin typeface="Century Gothic" panose="020B0502020202020204" pitchFamily="34" charset="0"/>
              </a:defRPr>
            </a:lvl1pPr>
            <a:lvl2pPr marL="457200" indent="0">
              <a:buNone/>
              <a:defRPr>
                <a:solidFill>
                  <a:schemeClr val="tx1"/>
                </a:solidFill>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7B3D3028-85A0-5B4B-8C8F-E65DF2E9DC08}"/>
              </a:ext>
            </a:extLst>
          </p:cNvPr>
          <p:cNvSpPr>
            <a:spLocks noGrp="1"/>
          </p:cNvSpPr>
          <p:nvPr>
            <p:ph type="title" hasCustomPrompt="1"/>
          </p:nvPr>
        </p:nvSpPr>
        <p:spPr>
          <a:xfrm>
            <a:off x="342900" y="381001"/>
            <a:ext cx="11544300" cy="455794"/>
          </a:xfrm>
        </p:spPr>
        <p:txBody>
          <a:bodyPr anchor="t"/>
          <a:lstStyle>
            <a:lvl1pPr>
              <a:defRPr>
                <a:latin typeface="Century Gothic" panose="020B0502020202020204"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0CBD2019-5214-4047-B9BB-09B75ABA81A5}"/>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3639651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54645" y="1086281"/>
            <a:ext cx="3268579" cy="4819219"/>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D0AB69C-9445-F641-84B6-49402D9F00C9}"/>
              </a:ext>
            </a:extLst>
          </p:cNvPr>
          <p:cNvSpPr>
            <a:spLocks noGrp="1"/>
          </p:cNvSpPr>
          <p:nvPr>
            <p:ph sz="quarter" idx="10"/>
          </p:nvPr>
        </p:nvSpPr>
        <p:spPr>
          <a:xfrm>
            <a:off x="3787775" y="1086280"/>
            <a:ext cx="8108950" cy="4819219"/>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C24C00A-6AD7-144C-9D40-445FD06A86DA}"/>
              </a:ext>
            </a:extLst>
          </p:cNvPr>
          <p:cNvPicPr>
            <a:picLocks noChangeAspect="1"/>
          </p:cNvPicPr>
          <p:nvPr userDrawn="1"/>
        </p:nvPicPr>
        <p:blipFill>
          <a:blip r:embed="rId2"/>
          <a:stretch>
            <a:fillRect/>
          </a:stretch>
        </p:blipFill>
        <p:spPr>
          <a:xfrm>
            <a:off x="354645" y="6162008"/>
            <a:ext cx="544995" cy="363330"/>
          </a:xfrm>
          <a:prstGeom prst="rect">
            <a:avLst/>
          </a:prstGeom>
        </p:spPr>
      </p:pic>
    </p:spTree>
    <p:extLst>
      <p:ext uri="{BB962C8B-B14F-4D97-AF65-F5344CB8AC3E}">
        <p14:creationId xmlns:p14="http://schemas.microsoft.com/office/powerpoint/2010/main" val="2381532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solidFill>
                  <a:schemeClr val="bg1"/>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54645" y="1086281"/>
            <a:ext cx="3268579" cy="4819219"/>
          </a:xfrm>
        </p:spPr>
        <p:txBody>
          <a:bodyPr/>
          <a:lstStyle>
            <a:lvl1pPr marL="0" indent="0">
              <a:buNone/>
              <a:defRPr>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1658C8E-A107-1B44-92C4-2C8693D349F4}"/>
              </a:ext>
            </a:extLst>
          </p:cNvPr>
          <p:cNvSpPr>
            <a:spLocks noGrp="1"/>
          </p:cNvSpPr>
          <p:nvPr>
            <p:ph sz="quarter" idx="10"/>
          </p:nvPr>
        </p:nvSpPr>
        <p:spPr>
          <a:xfrm>
            <a:off x="3787775" y="1085850"/>
            <a:ext cx="8108950" cy="481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C351D1E-D0E0-7E47-8A92-0401172C14FC}"/>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4236542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324C-AAE6-C045-B3D9-38616A8619A8}"/>
              </a:ext>
            </a:extLst>
          </p:cNvPr>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D8AB2CDD-4141-7942-B26A-8AB6B9F1E955}"/>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3784916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A192B2-5BFB-4744-A10A-41B8EB313A5E}"/>
              </a:ext>
            </a:extLst>
          </p:cNvPr>
          <p:cNvSpPr>
            <a:spLocks noGrp="1"/>
          </p:cNvSpPr>
          <p:nvPr>
            <p:ph type="title" hasCustomPrompt="1"/>
          </p:nvPr>
        </p:nvSpPr>
        <p:spPr>
          <a:xfrm>
            <a:off x="342901" y="381000"/>
            <a:ext cx="11554038" cy="533400"/>
          </a:xfrm>
        </p:spPr>
        <p:txBody>
          <a:bodyPr/>
          <a:lstStyle>
            <a:lvl1pPr>
              <a:defRPr>
                <a:solidFill>
                  <a:schemeClr val="tx1"/>
                </a:solidFill>
                <a:latin typeface="Century Gothic" panose="020B0502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tx1"/>
                </a:solidFill>
                <a:latin typeface="Century Gothic" panose="020B0502020202020204" pitchFamily="34" charset="0"/>
              </a:defRPr>
            </a:lvl1pPr>
            <a:lvl2pPr marL="457200" indent="0">
              <a:buNone/>
              <a:defRPr>
                <a:solidFill>
                  <a:schemeClr val="tx1"/>
                </a:solidFill>
                <a:latin typeface="Century Gothic" panose="020B0502020202020204" pitchFamily="34" charset="0"/>
              </a:defRPr>
            </a:lvl2pPr>
            <a:lvl3pPr marL="914400" indent="0">
              <a:buNone/>
              <a:defRPr>
                <a:solidFill>
                  <a:schemeClr val="tx1"/>
                </a:solidFill>
                <a:latin typeface="Century Gothic" panose="020B0502020202020204" pitchFamily="34" charset="0"/>
              </a:defRPr>
            </a:lvl3pPr>
            <a:lvl4pPr marL="1371600" indent="0">
              <a:buNone/>
              <a:defRPr>
                <a:solidFill>
                  <a:schemeClr val="tx1"/>
                </a:solidFill>
                <a:latin typeface="Century Gothic" panose="020B0502020202020204" pitchFamily="34" charset="0"/>
              </a:defRPr>
            </a:lvl4pPr>
            <a:lvl5pPr marL="1828800" indent="0">
              <a:buNone/>
              <a:defRPr>
                <a:solidFill>
                  <a:schemeClr val="tx1"/>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5223556C-0AD1-1D47-942C-0F8832F57DE8}"/>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707199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0F6725-CE98-2747-B2DB-E17755FAD925}"/>
              </a:ext>
            </a:extLst>
          </p:cNvPr>
          <p:cNvSpPr>
            <a:spLocks noGrp="1"/>
          </p:cNvSpPr>
          <p:nvPr>
            <p:ph type="ctrTitle" hasCustomPrompt="1"/>
          </p:nvPr>
        </p:nvSpPr>
        <p:spPr>
          <a:xfrm>
            <a:off x="851647" y="2588658"/>
            <a:ext cx="5028453" cy="1397636"/>
          </a:xfrm>
        </p:spPr>
        <p:txBody>
          <a:bodyPr anchor="b">
            <a:noAutofit/>
          </a:bodyPr>
          <a:lstStyle>
            <a:lvl1pPr algn="l">
              <a:defRPr sz="4800" b="1" i="0">
                <a:solidFill>
                  <a:schemeClr val="bg1"/>
                </a:solidFill>
                <a:latin typeface="Century Gothic" panose="020B0502020202020204" pitchFamily="34" charset="0"/>
                <a:cs typeface="Arial Black" panose="020B0604020202020204" pitchFamily="34" charset="0"/>
              </a:defRPr>
            </a:lvl1pPr>
          </a:lstStyle>
          <a:p>
            <a:r>
              <a:rPr lang="en-US"/>
              <a:t>CLICK TO EDIT  TITLE</a:t>
            </a:r>
          </a:p>
        </p:txBody>
      </p:sp>
      <p:sp>
        <p:nvSpPr>
          <p:cNvPr id="4" name="Subtitle 2">
            <a:extLst>
              <a:ext uri="{FF2B5EF4-FFF2-40B4-BE49-F238E27FC236}">
                <a16:creationId xmlns:a16="http://schemas.microsoft.com/office/drawing/2014/main" id="{83EF60DD-A3F4-B94B-9011-25F7555C4308}"/>
              </a:ext>
            </a:extLst>
          </p:cNvPr>
          <p:cNvSpPr>
            <a:spLocks noGrp="1"/>
          </p:cNvSpPr>
          <p:nvPr>
            <p:ph type="subTitle" idx="1" hasCustomPrompt="1"/>
          </p:nvPr>
        </p:nvSpPr>
        <p:spPr>
          <a:xfrm>
            <a:off x="851647" y="4045928"/>
            <a:ext cx="5028453" cy="827881"/>
          </a:xfrm>
        </p:spPr>
        <p:txBody>
          <a:bodyPr>
            <a:normAutofit/>
          </a:bodyPr>
          <a:lstStyle>
            <a:lvl1pPr marL="0" indent="0" algn="l">
              <a:buNone/>
              <a:defRPr sz="2000" b="1" i="0">
                <a:solidFill>
                  <a:schemeClr val="tx2"/>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5" name="Picture 4">
            <a:extLst>
              <a:ext uri="{FF2B5EF4-FFF2-40B4-BE49-F238E27FC236}">
                <a16:creationId xmlns:a16="http://schemas.microsoft.com/office/drawing/2014/main" id="{32E0B692-A08A-E348-A66B-085B6EB45541}"/>
              </a:ext>
            </a:extLst>
          </p:cNvPr>
          <p:cNvPicPr>
            <a:picLocks noChangeAspect="1"/>
          </p:cNvPicPr>
          <p:nvPr userDrawn="1"/>
        </p:nvPicPr>
        <p:blipFill>
          <a:blip r:embed="rId3"/>
          <a:stretch>
            <a:fillRect/>
          </a:stretch>
        </p:blipFill>
        <p:spPr>
          <a:xfrm>
            <a:off x="851647" y="1589097"/>
            <a:ext cx="1372629" cy="915086"/>
          </a:xfrm>
          <a:prstGeom prst="rect">
            <a:avLst/>
          </a:prstGeom>
        </p:spPr>
      </p:pic>
    </p:spTree>
    <p:extLst>
      <p:ext uri="{BB962C8B-B14F-4D97-AF65-F5344CB8AC3E}">
        <p14:creationId xmlns:p14="http://schemas.microsoft.com/office/powerpoint/2010/main" val="2506350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 Navy">
    <p:bg>
      <p:bgPr>
        <a:solidFill>
          <a:srgbClr val="1C243B"/>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AA192B2-5BFB-4744-A10A-41B8EB313A5E}"/>
              </a:ext>
            </a:extLst>
          </p:cNvPr>
          <p:cNvSpPr>
            <a:spLocks noGrp="1"/>
          </p:cNvSpPr>
          <p:nvPr>
            <p:ph type="title" hasCustomPrompt="1"/>
          </p:nvPr>
        </p:nvSpPr>
        <p:spPr>
          <a:xfrm>
            <a:off x="342901" y="381000"/>
            <a:ext cx="11554038" cy="533400"/>
          </a:xfrm>
        </p:spPr>
        <p:txBody>
          <a:bodyPr/>
          <a:lstStyle>
            <a:lvl1pPr>
              <a:defRPr>
                <a:solidFill>
                  <a:schemeClr val="bg1"/>
                </a:solidFill>
                <a:latin typeface="Century Gothic" panose="020B0502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Font typeface="Arial" charset="0"/>
              <a:buNone/>
              <a:defRPr>
                <a:solidFill>
                  <a:schemeClr val="bg1"/>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17C89DE-6D5A-C74C-B956-5BDC99F4D0F6}"/>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658307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8E71-80D1-CB44-9143-D8F28CA1BF6F}"/>
              </a:ext>
            </a:extLst>
          </p:cNvPr>
          <p:cNvSpPr>
            <a:spLocks noGrp="1"/>
          </p:cNvSpPr>
          <p:nvPr>
            <p:ph type="title" hasCustomPrompt="1"/>
          </p:nvPr>
        </p:nvSpPr>
        <p:spPr>
          <a:xfrm>
            <a:off x="354645" y="381000"/>
            <a:ext cx="4217355" cy="1404937"/>
          </a:xfrm>
        </p:spPr>
        <p:txBody>
          <a:bodyPr anchor="t"/>
          <a:lstStyle>
            <a:lvl1pPr>
              <a:defRPr sz="3200">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FD3D746-2C5B-2145-962C-54E5067C3F6D}"/>
              </a:ext>
            </a:extLst>
          </p:cNvPr>
          <p:cNvSpPr>
            <a:spLocks noGrp="1"/>
          </p:cNvSpPr>
          <p:nvPr>
            <p:ph idx="1" hasCustomPrompt="1"/>
          </p:nvPr>
        </p:nvSpPr>
        <p:spPr>
          <a:xfrm>
            <a:off x="4833257" y="381000"/>
            <a:ext cx="7063682" cy="5524499"/>
          </a:xfrm>
        </p:spPr>
        <p:txBody>
          <a:bodyPr anchor="t">
            <a:normAutofit/>
          </a:bodyPr>
          <a:lstStyle>
            <a:lvl1pPr marL="0" indent="0">
              <a:buNone/>
              <a:defRPr sz="2400">
                <a:solidFill>
                  <a:srgbClr val="1C243B"/>
                </a:solidFill>
                <a:latin typeface="Century Gothic" panose="020B0502020202020204" pitchFamily="34" charset="0"/>
              </a:defRPr>
            </a:lvl1pPr>
            <a:lvl2pPr marL="457200" indent="0">
              <a:buNone/>
              <a:defRPr sz="2000">
                <a:latin typeface="Century Gothic" panose="020B0502020202020204" pitchFamily="34" charset="0"/>
              </a:defRPr>
            </a:lvl2pPr>
            <a:lvl3pPr marL="914400" indent="0">
              <a:buNone/>
              <a:defRPr sz="1800">
                <a:latin typeface="Century Gothic" panose="020B0502020202020204" pitchFamily="34" charset="0"/>
              </a:defRPr>
            </a:lvl3pPr>
            <a:lvl4pPr marL="1371600" indent="0">
              <a:buNone/>
              <a:defRPr sz="1600">
                <a:latin typeface="Century Gothic" panose="020B0502020202020204" pitchFamily="34" charset="0"/>
              </a:defRPr>
            </a:lvl4pPr>
            <a:lvl5pPr marL="1828800" indent="0">
              <a:buNone/>
              <a:defRPr sz="1600">
                <a:latin typeface="Century Gothic" panose="020B0502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A1D76F-0A2E-3F43-B3A8-319DEE6FA9FE}"/>
              </a:ext>
            </a:extLst>
          </p:cNvPr>
          <p:cNvSpPr>
            <a:spLocks noGrp="1"/>
          </p:cNvSpPr>
          <p:nvPr>
            <p:ph type="body" sz="half" idx="2" hasCustomPrompt="1"/>
          </p:nvPr>
        </p:nvSpPr>
        <p:spPr>
          <a:xfrm>
            <a:off x="354645" y="1785937"/>
            <a:ext cx="4217355" cy="4119563"/>
          </a:xfrm>
        </p:spPr>
        <p:txBody>
          <a:bodyPr anchor="t"/>
          <a:lstStyle>
            <a:lvl1pPr marL="0" indent="0">
              <a:buNone/>
              <a:defRPr sz="160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3915BAB-B35A-9949-8CE9-C391F6E3C109}"/>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4149536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569426-C8BB-3A47-9B5F-C146AC024E9B}"/>
              </a:ext>
            </a:extLst>
          </p:cNvPr>
          <p:cNvSpPr>
            <a:spLocks noGrp="1"/>
          </p:cNvSpPr>
          <p:nvPr>
            <p:ph type="pic" idx="1"/>
          </p:nvPr>
        </p:nvSpPr>
        <p:spPr>
          <a:xfrm>
            <a:off x="4847008" y="381001"/>
            <a:ext cx="7040192" cy="5524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Title 1">
            <a:extLst>
              <a:ext uri="{FF2B5EF4-FFF2-40B4-BE49-F238E27FC236}">
                <a16:creationId xmlns:a16="http://schemas.microsoft.com/office/drawing/2014/main" id="{ED4A8E71-80D1-CB44-9143-D8F28CA1BF6F}"/>
              </a:ext>
            </a:extLst>
          </p:cNvPr>
          <p:cNvSpPr>
            <a:spLocks noGrp="1"/>
          </p:cNvSpPr>
          <p:nvPr>
            <p:ph type="title" hasCustomPrompt="1"/>
          </p:nvPr>
        </p:nvSpPr>
        <p:spPr>
          <a:xfrm>
            <a:off x="354645" y="381000"/>
            <a:ext cx="4217355" cy="1404937"/>
          </a:xfrm>
        </p:spPr>
        <p:txBody>
          <a:bodyPr anchor="t"/>
          <a:lstStyle>
            <a:lvl1pPr>
              <a:defRPr sz="3200"/>
            </a:lvl1pPr>
          </a:lstStyle>
          <a:p>
            <a:r>
              <a:rPr lang="en-US"/>
              <a:t>CLICK TO EDIT MASTER TITLE STYLE</a:t>
            </a:r>
          </a:p>
        </p:txBody>
      </p:sp>
      <p:sp>
        <p:nvSpPr>
          <p:cNvPr id="19" name="Text Placeholder 3">
            <a:extLst>
              <a:ext uri="{FF2B5EF4-FFF2-40B4-BE49-F238E27FC236}">
                <a16:creationId xmlns:a16="http://schemas.microsoft.com/office/drawing/2014/main" id="{62A1D76F-0A2E-3F43-B3A8-319DEE6FA9FE}"/>
              </a:ext>
            </a:extLst>
          </p:cNvPr>
          <p:cNvSpPr>
            <a:spLocks noGrp="1"/>
          </p:cNvSpPr>
          <p:nvPr>
            <p:ph type="body" sz="half" idx="2" hasCustomPrompt="1"/>
          </p:nvPr>
        </p:nvSpPr>
        <p:spPr>
          <a:xfrm>
            <a:off x="354645" y="1785937"/>
            <a:ext cx="4217355" cy="4119563"/>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500CDA6C-FEA1-6343-8E91-CDA11D8024AF}"/>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3153390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st Page">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1B32511-7D26-7943-9819-CD2D19111A3C}"/>
              </a:ext>
            </a:extLst>
          </p:cNvPr>
          <p:cNvSpPr>
            <a:spLocks noGrp="1"/>
          </p:cNvSpPr>
          <p:nvPr>
            <p:ph type="body" sz="quarter" idx="10" hasCustomPrompt="1"/>
          </p:nvPr>
        </p:nvSpPr>
        <p:spPr>
          <a:xfrm>
            <a:off x="3376611" y="3841009"/>
            <a:ext cx="5438775" cy="1371600"/>
          </a:xfrm>
        </p:spPr>
        <p:txBody>
          <a:bodyPr/>
          <a:lstStyle>
            <a:lvl1pPr algn="ctr">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p:txBody>
      </p:sp>
      <p:pic>
        <p:nvPicPr>
          <p:cNvPr id="7" name="Picture 6">
            <a:extLst>
              <a:ext uri="{FF2B5EF4-FFF2-40B4-BE49-F238E27FC236}">
                <a16:creationId xmlns:a16="http://schemas.microsoft.com/office/drawing/2014/main" id="{0CEF4558-9785-5E41-B938-AB33F571048B}"/>
              </a:ext>
            </a:extLst>
          </p:cNvPr>
          <p:cNvPicPr>
            <a:picLocks noChangeAspect="1"/>
          </p:cNvPicPr>
          <p:nvPr userDrawn="1"/>
        </p:nvPicPr>
        <p:blipFill>
          <a:blip r:embed="rId2"/>
          <a:stretch>
            <a:fillRect/>
          </a:stretch>
        </p:blipFill>
        <p:spPr>
          <a:xfrm>
            <a:off x="4816008" y="1822737"/>
            <a:ext cx="2559980" cy="1706653"/>
          </a:xfrm>
          <a:prstGeom prst="rect">
            <a:avLst/>
          </a:prstGeom>
        </p:spPr>
      </p:pic>
    </p:spTree>
    <p:extLst>
      <p:ext uri="{BB962C8B-B14F-4D97-AF65-F5344CB8AC3E}">
        <p14:creationId xmlns:p14="http://schemas.microsoft.com/office/powerpoint/2010/main" val="1148210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ast Page">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1B32511-7D26-7943-9819-CD2D19111A3C}"/>
              </a:ext>
            </a:extLst>
          </p:cNvPr>
          <p:cNvSpPr>
            <a:spLocks noGrp="1"/>
          </p:cNvSpPr>
          <p:nvPr>
            <p:ph type="body" sz="quarter" idx="10" hasCustomPrompt="1"/>
          </p:nvPr>
        </p:nvSpPr>
        <p:spPr>
          <a:xfrm>
            <a:off x="3376611" y="3841009"/>
            <a:ext cx="5438775" cy="1371600"/>
          </a:xfrm>
        </p:spPr>
        <p:txBody>
          <a:bodyPr/>
          <a:lstStyle>
            <a:lvl1pPr algn="ctr">
              <a:defRPr>
                <a:solidFill>
                  <a:srgbClr val="1C243B"/>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p:txBody>
      </p:sp>
      <p:pic>
        <p:nvPicPr>
          <p:cNvPr id="9" name="Picture 8">
            <a:extLst>
              <a:ext uri="{FF2B5EF4-FFF2-40B4-BE49-F238E27FC236}">
                <a16:creationId xmlns:a16="http://schemas.microsoft.com/office/drawing/2014/main" id="{847DE451-49C3-4849-9F4D-41C74FA1CAA1}"/>
              </a:ext>
            </a:extLst>
          </p:cNvPr>
          <p:cNvPicPr>
            <a:picLocks noChangeAspect="1"/>
          </p:cNvPicPr>
          <p:nvPr userDrawn="1"/>
        </p:nvPicPr>
        <p:blipFill>
          <a:blip r:embed="rId2"/>
          <a:stretch>
            <a:fillRect/>
          </a:stretch>
        </p:blipFill>
        <p:spPr>
          <a:xfrm>
            <a:off x="4835903" y="1946794"/>
            <a:ext cx="2520194" cy="1680129"/>
          </a:xfrm>
          <a:prstGeom prst="rect">
            <a:avLst/>
          </a:prstGeom>
        </p:spPr>
      </p:pic>
    </p:spTree>
    <p:extLst>
      <p:ext uri="{BB962C8B-B14F-4D97-AF65-F5344CB8AC3E}">
        <p14:creationId xmlns:p14="http://schemas.microsoft.com/office/powerpoint/2010/main" val="335683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8A44-D083-444F-82BA-12875011B7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E30553-6888-6F4B-8361-BDFE654A9F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8017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12604764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6"/>
            <a:ext cx="11339774" cy="1223171"/>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341077732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2890732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7">
    <p:bg>
      <p:bgPr>
        <a:solidFill>
          <a:schemeClr val="tx1"/>
        </a:solidFill>
        <a:effectLst/>
      </p:bgPr>
    </p:bg>
    <p:spTree>
      <p:nvGrpSpPr>
        <p:cNvPr id="1" name=""/>
        <p:cNvGrpSpPr/>
        <p:nvPr/>
      </p:nvGrpSpPr>
      <p:grpSpPr>
        <a:xfrm>
          <a:off x="0" y="0"/>
          <a:ext cx="0" cy="0"/>
          <a:chOff x="0" y="0"/>
          <a:chExt cx="0" cy="0"/>
        </a:xfrm>
      </p:grpSpPr>
      <p:sp>
        <p:nvSpPr>
          <p:cNvPr id="14" name="Picture Placeholder 13"/>
          <p:cNvSpPr>
            <a:spLocks noGrp="1"/>
          </p:cNvSpPr>
          <p:nvPr userDrawn="1">
            <p:ph type="pic" sz="quarter" idx="10"/>
          </p:nvPr>
        </p:nvSpPr>
        <p:spPr>
          <a:xfrm>
            <a:off x="0" y="0"/>
            <a:ext cx="5006253" cy="6858000"/>
          </a:xfrm>
        </p:spPr>
        <p:txBody>
          <a:bodyPr/>
          <a:lstStyle/>
          <a:p>
            <a:endParaRPr lang="en-US"/>
          </a:p>
        </p:txBody>
      </p:sp>
      <p:sp>
        <p:nvSpPr>
          <p:cNvPr id="15" name="Title 14"/>
          <p:cNvSpPr>
            <a:spLocks noGrp="1"/>
          </p:cNvSpPr>
          <p:nvPr userDrawn="1">
            <p:ph type="title"/>
          </p:nvPr>
        </p:nvSpPr>
        <p:spPr>
          <a:xfrm>
            <a:off x="6643518" y="3025850"/>
            <a:ext cx="4942825" cy="1325563"/>
          </a:xfrm>
        </p:spPr>
        <p:txBody>
          <a:bodyPr>
            <a:normAutofit/>
          </a:bodyPr>
          <a:lstStyle>
            <a:lvl1pPr>
              <a:defRPr sz="3600">
                <a:solidFill>
                  <a:srgbClr val="0078D7"/>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17" name="Picture Placeholder 16"/>
          <p:cNvSpPr>
            <a:spLocks noGrp="1"/>
          </p:cNvSpPr>
          <p:nvPr>
            <p:ph type="pic" sz="quarter" idx="11"/>
          </p:nvPr>
        </p:nvSpPr>
        <p:spPr>
          <a:xfrm>
            <a:off x="5417832" y="3025849"/>
            <a:ext cx="1053305" cy="1325563"/>
          </a:xfrm>
        </p:spPr>
        <p:txBody>
          <a:bodyPr/>
          <a:lstStyle/>
          <a:p>
            <a:endParaRPr lang="en-US"/>
          </a:p>
        </p:txBody>
      </p:sp>
      <p:grpSp>
        <p:nvGrpSpPr>
          <p:cNvPr id="18" name="Group 17"/>
          <p:cNvGrpSpPr/>
          <p:nvPr userDrawn="1"/>
        </p:nvGrpSpPr>
        <p:grpSpPr>
          <a:xfrm rot="5400000">
            <a:off x="9713634" y="2539712"/>
            <a:ext cx="6623607" cy="1544183"/>
            <a:chOff x="4837611" y="4289695"/>
            <a:chExt cx="6623607" cy="1544183"/>
          </a:xfrm>
        </p:grpSpPr>
        <p:sp>
          <p:nvSpPr>
            <p:cNvPr id="19" name="Rectangle 18"/>
            <p:cNvSpPr/>
            <p:nvPr userDrawn="1"/>
          </p:nvSpPr>
          <p:spPr>
            <a:xfrm rot="16200000">
              <a:off x="6794586" y="2332720"/>
              <a:ext cx="1544183" cy="5458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userDrawn="1"/>
          </p:nvGrpSpPr>
          <p:grpSpPr>
            <a:xfrm>
              <a:off x="4897737" y="5099537"/>
              <a:ext cx="2181225" cy="650982"/>
              <a:chOff x="2745194" y="4370939"/>
              <a:chExt cx="2181225" cy="650982"/>
            </a:xfrm>
          </p:grpSpPr>
          <p:sp>
            <p:nvSpPr>
              <p:cNvPr id="39" name="Rectangle 38"/>
              <p:cNvSpPr/>
              <p:nvPr userDrawn="1"/>
            </p:nvSpPr>
            <p:spPr>
              <a:xfrm rot="16200000">
                <a:off x="2979633" y="4203249"/>
                <a:ext cx="645550" cy="991789"/>
              </a:xfrm>
              <a:prstGeom prst="rect">
                <a:avLst/>
              </a:prstGeom>
              <a:noFill/>
              <a:ln w="28575">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userDrawn="1"/>
            </p:nvSpPr>
            <p:spPr>
              <a:xfrm>
                <a:off x="2745194" y="4514832"/>
                <a:ext cx="1095375" cy="392415"/>
              </a:xfrm>
              <a:prstGeom prst="rect">
                <a:avLst/>
              </a:prstGeom>
              <a:noFill/>
            </p:spPr>
            <p:txBody>
              <a:bodyPr wrap="square" rtlCol="0">
                <a:spAutoFit/>
              </a:bodyPr>
              <a:lstStyle/>
              <a:p>
                <a:pPr algn="ctr">
                  <a:spcBef>
                    <a:spcPts val="600"/>
                  </a:spcBef>
                </a:pPr>
                <a:r>
                  <a:rPr lang="en-US" sz="1050">
                    <a:solidFill>
                      <a:srgbClr val="0078D7"/>
                    </a:solidFill>
                    <a:latin typeface="Segoe UI Semibold" panose="020B0702040204020203" pitchFamily="34" charset="0"/>
                    <a:cs typeface="Segoe UI Semibold" panose="020B0702040204020203" pitchFamily="34" charset="0"/>
                  </a:rPr>
                  <a:t>Blue</a:t>
                </a:r>
              </a:p>
              <a:p>
                <a:pPr algn="ctr"/>
                <a:r>
                  <a:rPr lang="en-US" sz="900">
                    <a:solidFill>
                      <a:srgbClr val="737373"/>
                    </a:solidFill>
                    <a:latin typeface="Segoe UI" panose="020B0502040204020203" pitchFamily="34" charset="0"/>
                    <a:cs typeface="Segoe UI" panose="020B0502040204020203" pitchFamily="34" charset="0"/>
                  </a:rPr>
                  <a:t>R0 G120 B215</a:t>
                </a:r>
              </a:p>
            </p:txBody>
          </p:sp>
          <p:sp>
            <p:nvSpPr>
              <p:cNvPr id="41" name="Right Triangle 40"/>
              <p:cNvSpPr/>
              <p:nvPr userDrawn="1"/>
            </p:nvSpPr>
            <p:spPr>
              <a:xfrm rot="5400000">
                <a:off x="2833748" y="4348045"/>
                <a:ext cx="312564" cy="358352"/>
              </a:xfrm>
              <a:prstGeom prst="rtTriangl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rot="16200000">
                <a:off x="4047621" y="4203250"/>
                <a:ext cx="645552" cy="991789"/>
              </a:xfrm>
              <a:prstGeom prst="rect">
                <a:avLst/>
              </a:prstGeom>
              <a:noFill/>
              <a:ln w="28575">
                <a:solidFill>
                  <a:srgbClr val="002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userDrawn="1"/>
            </p:nvSpPr>
            <p:spPr>
              <a:xfrm>
                <a:off x="3831044" y="4514832"/>
                <a:ext cx="1095375" cy="392415"/>
              </a:xfrm>
              <a:prstGeom prst="rect">
                <a:avLst/>
              </a:prstGeom>
              <a:noFill/>
            </p:spPr>
            <p:txBody>
              <a:bodyPr wrap="square" rtlCol="0">
                <a:spAutoFit/>
              </a:bodyPr>
              <a:lstStyle/>
              <a:p>
                <a:pPr algn="ctr"/>
                <a:r>
                  <a:rPr lang="en-US" sz="1050">
                    <a:solidFill>
                      <a:srgbClr val="002050"/>
                    </a:solidFill>
                    <a:latin typeface="Segoe UI Semibold" panose="020B0702040204020203" pitchFamily="34" charset="0"/>
                    <a:cs typeface="Segoe UI Semibold" panose="020B0702040204020203" pitchFamily="34" charset="0"/>
                  </a:rPr>
                  <a:t> Dark Blue</a:t>
                </a:r>
              </a:p>
              <a:p>
                <a:pPr algn="ctr"/>
                <a:r>
                  <a:rPr lang="en-US" sz="900">
                    <a:solidFill>
                      <a:srgbClr val="737373"/>
                    </a:solidFill>
                    <a:latin typeface="Segoe UI" panose="020B0502040204020203" pitchFamily="34" charset="0"/>
                    <a:cs typeface="Segoe UI" panose="020B0502040204020203" pitchFamily="34" charset="0"/>
                  </a:rPr>
                  <a:t>R0 G32 B80</a:t>
                </a:r>
              </a:p>
            </p:txBody>
          </p:sp>
          <p:sp>
            <p:nvSpPr>
              <p:cNvPr id="44" name="Right Triangle 43"/>
              <p:cNvSpPr/>
              <p:nvPr userDrawn="1"/>
            </p:nvSpPr>
            <p:spPr>
              <a:xfrm rot="5400000">
                <a:off x="3905729" y="4348045"/>
                <a:ext cx="312564" cy="358352"/>
              </a:xfrm>
              <a:prstGeom prst="rtTriangle">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userDrawn="1"/>
          </p:nvSpPr>
          <p:spPr>
            <a:xfrm rot="16200000">
              <a:off x="7281495" y="4203093"/>
              <a:ext cx="645237" cy="991789"/>
            </a:xfrm>
            <a:prstGeom prst="rect">
              <a:avLst/>
            </a:prstGeom>
            <a:noFill/>
            <a:ln w="285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userDrawn="1"/>
          </p:nvSpPr>
          <p:spPr>
            <a:xfrm>
              <a:off x="7061189" y="451514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Mid Gray</a:t>
              </a:r>
            </a:p>
            <a:p>
              <a:pPr algn="ctr"/>
              <a:r>
                <a:rPr lang="en-US" sz="900">
                  <a:solidFill>
                    <a:srgbClr val="737373"/>
                  </a:solidFill>
                  <a:latin typeface="Segoe UI" panose="020B0502040204020203" pitchFamily="34" charset="0"/>
                  <a:cs typeface="Segoe UI" panose="020B0502040204020203" pitchFamily="34" charset="0"/>
                </a:rPr>
                <a:t>R115 G115 B115</a:t>
              </a:r>
            </a:p>
          </p:txBody>
        </p:sp>
        <p:sp>
          <p:nvSpPr>
            <p:cNvPr id="23" name="Right Triangle 22"/>
            <p:cNvSpPr/>
            <p:nvPr userDrawn="1"/>
          </p:nvSpPr>
          <p:spPr>
            <a:xfrm rot="5400000">
              <a:off x="7139444" y="4348045"/>
              <a:ext cx="312564" cy="358352"/>
            </a:xfrm>
            <a:prstGeom prst="rtTriangl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6200000">
              <a:off x="9417104" y="4203093"/>
              <a:ext cx="645237" cy="991789"/>
            </a:xfrm>
            <a:prstGeom prst="rect">
              <a:avLst/>
            </a:prstGeom>
            <a:noFill/>
            <a:ln w="285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9200369" y="4515144"/>
              <a:ext cx="1095375" cy="392415"/>
            </a:xfrm>
            <a:prstGeom prst="rect">
              <a:avLst/>
            </a:prstGeom>
            <a:noFill/>
          </p:spPr>
          <p:txBody>
            <a:bodyPr wrap="square" rtlCol="0">
              <a:spAutoFit/>
            </a:bodyPr>
            <a:lstStyle/>
            <a:p>
              <a:pPr algn="ctr">
                <a:spcBef>
                  <a:spcPts val="600"/>
                </a:spcBef>
              </a:pPr>
              <a:r>
                <a:rPr lang="en-US" sz="1050">
                  <a:solidFill>
                    <a:srgbClr val="737373"/>
                  </a:solidFill>
                  <a:latin typeface="Segoe UI Semibold" panose="020B0702040204020203" pitchFamily="34" charset="0"/>
                  <a:cs typeface="Segoe UI Semibold" panose="020B0702040204020203" pitchFamily="34" charset="0"/>
                </a:rPr>
                <a:t>Light Gray</a:t>
              </a:r>
            </a:p>
            <a:p>
              <a:pPr algn="ctr"/>
              <a:r>
                <a:rPr lang="en-US" sz="900">
                  <a:solidFill>
                    <a:srgbClr val="737373"/>
                  </a:solidFill>
                  <a:latin typeface="Segoe UI" panose="020B0502040204020203" pitchFamily="34" charset="0"/>
                  <a:cs typeface="Segoe UI" panose="020B0502040204020203" pitchFamily="34" charset="0"/>
                </a:rPr>
                <a:t>R230 G230 B230</a:t>
              </a:r>
            </a:p>
          </p:txBody>
        </p:sp>
        <p:sp>
          <p:nvSpPr>
            <p:cNvPr id="26" name="Right Triangle 25"/>
            <p:cNvSpPr/>
            <p:nvPr userDrawn="1"/>
          </p:nvSpPr>
          <p:spPr>
            <a:xfrm rot="5400000">
              <a:off x="9275054" y="4348045"/>
              <a:ext cx="312564" cy="358352"/>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6200000">
              <a:off x="5131504" y="4203093"/>
              <a:ext cx="645237" cy="991789"/>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4914768" y="4525548"/>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Rich Black</a:t>
              </a:r>
            </a:p>
            <a:p>
              <a:pPr algn="ctr"/>
              <a:r>
                <a:rPr lang="en-US" sz="900">
                  <a:solidFill>
                    <a:srgbClr val="737373"/>
                  </a:solidFill>
                  <a:latin typeface="Segoe UI" panose="020B0502040204020203" pitchFamily="34" charset="0"/>
                  <a:cs typeface="Segoe UI" panose="020B0502040204020203" pitchFamily="34" charset="0"/>
                </a:rPr>
                <a:t>R0 G0 B0</a:t>
              </a:r>
            </a:p>
          </p:txBody>
        </p:sp>
        <p:sp>
          <p:nvSpPr>
            <p:cNvPr id="29" name="Right Triangle 28"/>
            <p:cNvSpPr/>
            <p:nvPr userDrawn="1"/>
          </p:nvSpPr>
          <p:spPr>
            <a:xfrm rot="5400000">
              <a:off x="4989453" y="4348045"/>
              <a:ext cx="312564" cy="358352"/>
            </a:xfrm>
            <a:prstGeom prst="r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rot="16200000">
              <a:off x="8349064" y="4203093"/>
              <a:ext cx="645237" cy="991789"/>
            </a:xfrm>
            <a:prstGeom prst="rect">
              <a:avLst/>
            </a:prstGeom>
            <a:noFill/>
            <a:ln w="28575">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userDrawn="1"/>
          </p:nvSpPr>
          <p:spPr>
            <a:xfrm>
              <a:off x="8119450" y="453171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Gray</a:t>
              </a:r>
            </a:p>
            <a:p>
              <a:pPr algn="ctr"/>
              <a:r>
                <a:rPr lang="en-US" sz="900">
                  <a:solidFill>
                    <a:srgbClr val="737373"/>
                  </a:solidFill>
                  <a:latin typeface="Segoe UI" panose="020B0502040204020203" pitchFamily="34" charset="0"/>
                  <a:cs typeface="Segoe UI" panose="020B0502040204020203" pitchFamily="34" charset="0"/>
                </a:rPr>
                <a:t>R210 G210 B210</a:t>
              </a:r>
            </a:p>
          </p:txBody>
        </p:sp>
        <p:sp>
          <p:nvSpPr>
            <p:cNvPr id="32" name="Right Triangle 31"/>
            <p:cNvSpPr/>
            <p:nvPr userDrawn="1"/>
          </p:nvSpPr>
          <p:spPr>
            <a:xfrm rot="5400000">
              <a:off x="8207013" y="4348045"/>
              <a:ext cx="312564" cy="358352"/>
            </a:xfrm>
            <a:prstGeom prst="rtTriangl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6200000">
              <a:off x="6200617" y="4203093"/>
              <a:ext cx="645237" cy="991789"/>
            </a:xfrm>
            <a:prstGeom prst="rect">
              <a:avLst/>
            </a:prstGeom>
            <a:noFill/>
            <a:ln w="2857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userDrawn="1"/>
          </p:nvSpPr>
          <p:spPr>
            <a:xfrm>
              <a:off x="6001413" y="451514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Dark Gray</a:t>
              </a:r>
            </a:p>
            <a:p>
              <a:pPr algn="ctr"/>
              <a:r>
                <a:rPr lang="en-US" sz="900">
                  <a:solidFill>
                    <a:srgbClr val="737373"/>
                  </a:solidFill>
                  <a:latin typeface="Segoe UI" panose="020B0502040204020203" pitchFamily="34" charset="0"/>
                  <a:cs typeface="Segoe UI" panose="020B0502040204020203" pitchFamily="34" charset="0"/>
                </a:rPr>
                <a:t>R80 G80 B80</a:t>
              </a:r>
            </a:p>
          </p:txBody>
        </p:sp>
        <p:sp>
          <p:nvSpPr>
            <p:cNvPr id="35" name="Right Triangle 34"/>
            <p:cNvSpPr/>
            <p:nvPr userDrawn="1"/>
          </p:nvSpPr>
          <p:spPr>
            <a:xfrm rot="5400000">
              <a:off x="6058566" y="4348045"/>
              <a:ext cx="312564" cy="358352"/>
            </a:xfrm>
            <a:prstGeom prst="rtTriangle">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rot="16200000">
              <a:off x="10582578" y="4203093"/>
              <a:ext cx="645237" cy="99178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10365843" y="4515144"/>
              <a:ext cx="1095375" cy="392415"/>
            </a:xfrm>
            <a:prstGeom prst="rect">
              <a:avLst/>
            </a:prstGeom>
            <a:noFill/>
          </p:spPr>
          <p:txBody>
            <a:bodyPr wrap="square" rtlCol="0">
              <a:spAutoFit/>
            </a:bodyPr>
            <a:lstStyle/>
            <a:p>
              <a:pPr algn="ctr">
                <a:spcBef>
                  <a:spcPts val="600"/>
                </a:spcBef>
              </a:pPr>
              <a:r>
                <a:rPr lang="en-US" sz="1050">
                  <a:solidFill>
                    <a:srgbClr val="737373"/>
                  </a:solidFill>
                  <a:latin typeface="Segoe UI Semibold" panose="020B0702040204020203" pitchFamily="34" charset="0"/>
                  <a:cs typeface="Segoe UI Semibold" panose="020B0702040204020203" pitchFamily="34" charset="0"/>
                </a:rPr>
                <a:t>White</a:t>
              </a:r>
            </a:p>
            <a:p>
              <a:pPr algn="ctr"/>
              <a:r>
                <a:rPr lang="en-US" sz="900">
                  <a:solidFill>
                    <a:srgbClr val="737373"/>
                  </a:solidFill>
                  <a:latin typeface="Segoe UI" panose="020B0502040204020203" pitchFamily="34" charset="0"/>
                  <a:cs typeface="Segoe UI" panose="020B0502040204020203" pitchFamily="34" charset="0"/>
                </a:rPr>
                <a:t>R255 G255 B255</a:t>
              </a:r>
            </a:p>
          </p:txBody>
        </p:sp>
        <p:sp>
          <p:nvSpPr>
            <p:cNvPr id="38" name="Right Triangle 37"/>
            <p:cNvSpPr/>
            <p:nvPr userDrawn="1"/>
          </p:nvSpPr>
          <p:spPr>
            <a:xfrm rot="5400000">
              <a:off x="10440528" y="4348045"/>
              <a:ext cx="312564" cy="3583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0505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8223D2-AFCB-214A-A4F3-94409D58C713}"/>
              </a:ext>
            </a:extLst>
          </p:cNvPr>
          <p:cNvPicPr>
            <a:picLocks noChangeAspect="1"/>
          </p:cNvPicPr>
          <p:nvPr userDrawn="1"/>
        </p:nvPicPr>
        <p:blipFill>
          <a:blip r:embed="rId3"/>
          <a:stretch>
            <a:fillRect/>
          </a:stretch>
        </p:blipFill>
        <p:spPr>
          <a:xfrm>
            <a:off x="851647" y="1589098"/>
            <a:ext cx="1372630" cy="915086"/>
          </a:xfrm>
          <a:prstGeom prst="rect">
            <a:avLst/>
          </a:prstGeom>
        </p:spPr>
      </p:pic>
      <p:sp>
        <p:nvSpPr>
          <p:cNvPr id="5" name="Title 1">
            <a:extLst>
              <a:ext uri="{FF2B5EF4-FFF2-40B4-BE49-F238E27FC236}">
                <a16:creationId xmlns:a16="http://schemas.microsoft.com/office/drawing/2014/main" id="{FFA4F642-89C7-E84B-B5EE-BD8C5DFA8166}"/>
              </a:ext>
            </a:extLst>
          </p:cNvPr>
          <p:cNvSpPr>
            <a:spLocks noGrp="1"/>
          </p:cNvSpPr>
          <p:nvPr>
            <p:ph type="ctrTitle" hasCustomPrompt="1"/>
          </p:nvPr>
        </p:nvSpPr>
        <p:spPr>
          <a:xfrm>
            <a:off x="851647" y="2588658"/>
            <a:ext cx="4922988" cy="1406872"/>
          </a:xfrm>
        </p:spPr>
        <p:txBody>
          <a:bodyPr anchor="b">
            <a:noAutofit/>
          </a:bodyPr>
          <a:lstStyle>
            <a:lvl1pPr algn="l">
              <a:defRPr sz="4800" b="1" i="0">
                <a:solidFill>
                  <a:schemeClr val="tx1"/>
                </a:solidFill>
                <a:latin typeface="Century Gothic" panose="020B0502020202020204" pitchFamily="34" charset="0"/>
                <a:cs typeface="Arial Black" panose="020B0604020202020204" pitchFamily="34" charset="0"/>
              </a:defRPr>
            </a:lvl1pPr>
          </a:lstStyle>
          <a:p>
            <a:r>
              <a:rPr lang="en-US"/>
              <a:t>CLICK TO EDIT  TITLE</a:t>
            </a:r>
          </a:p>
        </p:txBody>
      </p:sp>
      <p:sp>
        <p:nvSpPr>
          <p:cNvPr id="6" name="Subtitle 2">
            <a:extLst>
              <a:ext uri="{FF2B5EF4-FFF2-40B4-BE49-F238E27FC236}">
                <a16:creationId xmlns:a16="http://schemas.microsoft.com/office/drawing/2014/main" id="{AD4B673A-9185-434D-B12A-8597C99B456A}"/>
              </a:ext>
            </a:extLst>
          </p:cNvPr>
          <p:cNvSpPr>
            <a:spLocks noGrp="1"/>
          </p:cNvSpPr>
          <p:nvPr>
            <p:ph type="subTitle" idx="1" hasCustomPrompt="1"/>
          </p:nvPr>
        </p:nvSpPr>
        <p:spPr>
          <a:xfrm>
            <a:off x="851647" y="4075745"/>
            <a:ext cx="4922988" cy="827881"/>
          </a:xfrm>
        </p:spPr>
        <p:txBody>
          <a:bodyPr>
            <a:normAutofit/>
          </a:bodyPr>
          <a:lstStyle>
            <a:lvl1pPr marL="0" indent="0" algn="l">
              <a:buNone/>
              <a:defRPr sz="2000" b="1" i="0">
                <a:solidFill>
                  <a:schemeClr val="tx2"/>
                </a:solidFill>
                <a:latin typeface="Century Gothic" panose="020B0502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130024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Rectangle 6"/>
          <p:cNvSpPr/>
          <p:nvPr userDrawn="1"/>
        </p:nvSpPr>
        <p:spPr>
          <a:xfrm>
            <a:off x="6861679"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p:nvPr>
        </p:nvSpPr>
        <p:spPr>
          <a:xfrm>
            <a:off x="6997700" y="0"/>
            <a:ext cx="5194300" cy="6858000"/>
          </a:xfrm>
        </p:spPr>
        <p:txBody>
          <a:bodyPr/>
          <a:lstStyle>
            <a:lvl1pPr marL="0" indent="0">
              <a:buFontTx/>
              <a:buNone/>
              <a:defRPr/>
            </a:lvl1pPr>
          </a:lstStyle>
          <a:p>
            <a:endParaRPr lang="en-US"/>
          </a:p>
        </p:txBody>
      </p:sp>
      <p:grpSp>
        <p:nvGrpSpPr>
          <p:cNvPr id="10" name="Group 9"/>
          <p:cNvGrpSpPr/>
          <p:nvPr userDrawn="1"/>
        </p:nvGrpSpPr>
        <p:grpSpPr>
          <a:xfrm rot="5400000">
            <a:off x="9713634" y="2539712"/>
            <a:ext cx="6623607" cy="1544183"/>
            <a:chOff x="4837611" y="4289695"/>
            <a:chExt cx="6623607" cy="1544183"/>
          </a:xfrm>
        </p:grpSpPr>
        <p:sp>
          <p:nvSpPr>
            <p:cNvPr id="11" name="Rectangle 10"/>
            <p:cNvSpPr/>
            <p:nvPr userDrawn="1"/>
          </p:nvSpPr>
          <p:spPr>
            <a:xfrm rot="16200000">
              <a:off x="6794586" y="2332720"/>
              <a:ext cx="1544183" cy="5458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4897737" y="5099537"/>
              <a:ext cx="2181225" cy="650982"/>
              <a:chOff x="2745194" y="4370939"/>
              <a:chExt cx="2181225" cy="650982"/>
            </a:xfrm>
          </p:grpSpPr>
          <p:sp>
            <p:nvSpPr>
              <p:cNvPr id="31" name="Rectangle 30"/>
              <p:cNvSpPr/>
              <p:nvPr userDrawn="1"/>
            </p:nvSpPr>
            <p:spPr>
              <a:xfrm rot="16200000">
                <a:off x="2979633" y="4203249"/>
                <a:ext cx="645550" cy="991789"/>
              </a:xfrm>
              <a:prstGeom prst="rect">
                <a:avLst/>
              </a:prstGeom>
              <a:noFill/>
              <a:ln w="28575">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userDrawn="1"/>
            </p:nvSpPr>
            <p:spPr>
              <a:xfrm>
                <a:off x="2745194" y="4514832"/>
                <a:ext cx="1095375" cy="392415"/>
              </a:xfrm>
              <a:prstGeom prst="rect">
                <a:avLst/>
              </a:prstGeom>
              <a:noFill/>
            </p:spPr>
            <p:txBody>
              <a:bodyPr wrap="square" rtlCol="0">
                <a:spAutoFit/>
              </a:bodyPr>
              <a:lstStyle/>
              <a:p>
                <a:pPr algn="ctr">
                  <a:spcBef>
                    <a:spcPts val="600"/>
                  </a:spcBef>
                </a:pPr>
                <a:r>
                  <a:rPr lang="en-US" sz="1050">
                    <a:solidFill>
                      <a:srgbClr val="0078D7"/>
                    </a:solidFill>
                    <a:latin typeface="Segoe UI Semibold" panose="020B0702040204020203" pitchFamily="34" charset="0"/>
                    <a:cs typeface="Segoe UI Semibold" panose="020B0702040204020203" pitchFamily="34" charset="0"/>
                  </a:rPr>
                  <a:t>Blue</a:t>
                </a:r>
              </a:p>
              <a:p>
                <a:pPr algn="ctr"/>
                <a:r>
                  <a:rPr lang="en-US" sz="900">
                    <a:solidFill>
                      <a:srgbClr val="737373"/>
                    </a:solidFill>
                    <a:latin typeface="Segoe UI" panose="020B0502040204020203" pitchFamily="34" charset="0"/>
                    <a:cs typeface="Segoe UI" panose="020B0502040204020203" pitchFamily="34" charset="0"/>
                  </a:rPr>
                  <a:t>R0 G120 B215</a:t>
                </a:r>
              </a:p>
            </p:txBody>
          </p:sp>
          <p:sp>
            <p:nvSpPr>
              <p:cNvPr id="33" name="Right Triangle 32"/>
              <p:cNvSpPr/>
              <p:nvPr userDrawn="1"/>
            </p:nvSpPr>
            <p:spPr>
              <a:xfrm rot="5400000">
                <a:off x="2833748" y="4348045"/>
                <a:ext cx="312564" cy="358352"/>
              </a:xfrm>
              <a:prstGeom prst="rtTriangl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rot="16200000">
                <a:off x="4047621" y="4203250"/>
                <a:ext cx="645552" cy="991789"/>
              </a:xfrm>
              <a:prstGeom prst="rect">
                <a:avLst/>
              </a:prstGeom>
              <a:noFill/>
              <a:ln w="28575">
                <a:solidFill>
                  <a:srgbClr val="002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userDrawn="1"/>
            </p:nvSpPr>
            <p:spPr>
              <a:xfrm>
                <a:off x="3831044" y="4514832"/>
                <a:ext cx="1095375" cy="392415"/>
              </a:xfrm>
              <a:prstGeom prst="rect">
                <a:avLst/>
              </a:prstGeom>
              <a:noFill/>
            </p:spPr>
            <p:txBody>
              <a:bodyPr wrap="square" rtlCol="0">
                <a:spAutoFit/>
              </a:bodyPr>
              <a:lstStyle/>
              <a:p>
                <a:pPr algn="ctr"/>
                <a:r>
                  <a:rPr lang="en-US" sz="1050">
                    <a:solidFill>
                      <a:srgbClr val="002050"/>
                    </a:solidFill>
                    <a:latin typeface="Segoe UI Semibold" panose="020B0702040204020203" pitchFamily="34" charset="0"/>
                    <a:cs typeface="Segoe UI Semibold" panose="020B0702040204020203" pitchFamily="34" charset="0"/>
                  </a:rPr>
                  <a:t> Dark Blue</a:t>
                </a:r>
              </a:p>
              <a:p>
                <a:pPr algn="ctr"/>
                <a:r>
                  <a:rPr lang="en-US" sz="900">
                    <a:solidFill>
                      <a:srgbClr val="737373"/>
                    </a:solidFill>
                    <a:latin typeface="Segoe UI" panose="020B0502040204020203" pitchFamily="34" charset="0"/>
                    <a:cs typeface="Segoe UI" panose="020B0502040204020203" pitchFamily="34" charset="0"/>
                  </a:rPr>
                  <a:t>R0 G32 B80</a:t>
                </a:r>
              </a:p>
            </p:txBody>
          </p:sp>
          <p:sp>
            <p:nvSpPr>
              <p:cNvPr id="36" name="Right Triangle 35"/>
              <p:cNvSpPr/>
              <p:nvPr userDrawn="1"/>
            </p:nvSpPr>
            <p:spPr>
              <a:xfrm rot="5400000">
                <a:off x="3905729" y="4348045"/>
                <a:ext cx="312564" cy="358352"/>
              </a:xfrm>
              <a:prstGeom prst="rtTriangle">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userDrawn="1"/>
          </p:nvSpPr>
          <p:spPr>
            <a:xfrm rot="16200000">
              <a:off x="7281495" y="4203093"/>
              <a:ext cx="645237" cy="991789"/>
            </a:xfrm>
            <a:prstGeom prst="rect">
              <a:avLst/>
            </a:prstGeom>
            <a:noFill/>
            <a:ln w="285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7061189" y="451514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Mid Gray</a:t>
              </a:r>
            </a:p>
            <a:p>
              <a:pPr algn="ctr"/>
              <a:r>
                <a:rPr lang="en-US" sz="900">
                  <a:solidFill>
                    <a:srgbClr val="737373"/>
                  </a:solidFill>
                  <a:latin typeface="Segoe UI" panose="020B0502040204020203" pitchFamily="34" charset="0"/>
                  <a:cs typeface="Segoe UI" panose="020B0502040204020203" pitchFamily="34" charset="0"/>
                </a:rPr>
                <a:t>R115 G115 B115</a:t>
              </a:r>
            </a:p>
          </p:txBody>
        </p:sp>
        <p:sp>
          <p:nvSpPr>
            <p:cNvPr id="15" name="Right Triangle 14"/>
            <p:cNvSpPr/>
            <p:nvPr userDrawn="1"/>
          </p:nvSpPr>
          <p:spPr>
            <a:xfrm rot="5400000">
              <a:off x="7139444" y="4348045"/>
              <a:ext cx="312564" cy="358352"/>
            </a:xfrm>
            <a:prstGeom prst="rtTriangl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16200000">
              <a:off x="9417104" y="4203093"/>
              <a:ext cx="645237" cy="991789"/>
            </a:xfrm>
            <a:prstGeom prst="rect">
              <a:avLst/>
            </a:prstGeom>
            <a:noFill/>
            <a:ln w="285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9200369" y="4515144"/>
              <a:ext cx="1095375" cy="392415"/>
            </a:xfrm>
            <a:prstGeom prst="rect">
              <a:avLst/>
            </a:prstGeom>
            <a:noFill/>
          </p:spPr>
          <p:txBody>
            <a:bodyPr wrap="square" rtlCol="0">
              <a:spAutoFit/>
            </a:bodyPr>
            <a:lstStyle/>
            <a:p>
              <a:pPr algn="ctr">
                <a:spcBef>
                  <a:spcPts val="600"/>
                </a:spcBef>
              </a:pPr>
              <a:r>
                <a:rPr lang="en-US" sz="1050">
                  <a:solidFill>
                    <a:srgbClr val="737373"/>
                  </a:solidFill>
                  <a:latin typeface="Segoe UI Semibold" panose="020B0702040204020203" pitchFamily="34" charset="0"/>
                  <a:cs typeface="Segoe UI Semibold" panose="020B0702040204020203" pitchFamily="34" charset="0"/>
                </a:rPr>
                <a:t>Light Gray</a:t>
              </a:r>
            </a:p>
            <a:p>
              <a:pPr algn="ctr"/>
              <a:r>
                <a:rPr lang="en-US" sz="900">
                  <a:solidFill>
                    <a:srgbClr val="737373"/>
                  </a:solidFill>
                  <a:latin typeface="Segoe UI" panose="020B0502040204020203" pitchFamily="34" charset="0"/>
                  <a:cs typeface="Segoe UI" panose="020B0502040204020203" pitchFamily="34" charset="0"/>
                </a:rPr>
                <a:t>R230 G230 B230</a:t>
              </a:r>
            </a:p>
          </p:txBody>
        </p:sp>
        <p:sp>
          <p:nvSpPr>
            <p:cNvPr id="18" name="Right Triangle 17"/>
            <p:cNvSpPr/>
            <p:nvPr userDrawn="1"/>
          </p:nvSpPr>
          <p:spPr>
            <a:xfrm rot="5400000">
              <a:off x="9275054" y="4348045"/>
              <a:ext cx="312564" cy="358352"/>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6200000">
              <a:off x="5131504" y="4203093"/>
              <a:ext cx="645237" cy="991789"/>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userDrawn="1"/>
          </p:nvSpPr>
          <p:spPr>
            <a:xfrm>
              <a:off x="4914768" y="4525548"/>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Rich Black</a:t>
              </a:r>
            </a:p>
            <a:p>
              <a:pPr algn="ctr"/>
              <a:r>
                <a:rPr lang="en-US" sz="900">
                  <a:solidFill>
                    <a:srgbClr val="737373"/>
                  </a:solidFill>
                  <a:latin typeface="Segoe UI" panose="020B0502040204020203" pitchFamily="34" charset="0"/>
                  <a:cs typeface="Segoe UI" panose="020B0502040204020203" pitchFamily="34" charset="0"/>
                </a:rPr>
                <a:t>R0 G0 B0</a:t>
              </a:r>
            </a:p>
          </p:txBody>
        </p:sp>
        <p:sp>
          <p:nvSpPr>
            <p:cNvPr id="21" name="Right Triangle 20"/>
            <p:cNvSpPr/>
            <p:nvPr userDrawn="1"/>
          </p:nvSpPr>
          <p:spPr>
            <a:xfrm rot="5400000">
              <a:off x="4989453" y="4348045"/>
              <a:ext cx="312564" cy="358352"/>
            </a:xfrm>
            <a:prstGeom prst="r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6200000">
              <a:off x="8349064" y="4203093"/>
              <a:ext cx="645237" cy="991789"/>
            </a:xfrm>
            <a:prstGeom prst="rect">
              <a:avLst/>
            </a:prstGeom>
            <a:noFill/>
            <a:ln w="28575">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userDrawn="1"/>
          </p:nvSpPr>
          <p:spPr>
            <a:xfrm>
              <a:off x="8119450" y="453171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Gray</a:t>
              </a:r>
            </a:p>
            <a:p>
              <a:pPr algn="ctr"/>
              <a:r>
                <a:rPr lang="en-US" sz="900">
                  <a:solidFill>
                    <a:srgbClr val="737373"/>
                  </a:solidFill>
                  <a:latin typeface="Segoe UI" panose="020B0502040204020203" pitchFamily="34" charset="0"/>
                  <a:cs typeface="Segoe UI" panose="020B0502040204020203" pitchFamily="34" charset="0"/>
                </a:rPr>
                <a:t>R210 G210 B210</a:t>
              </a:r>
            </a:p>
          </p:txBody>
        </p:sp>
        <p:sp>
          <p:nvSpPr>
            <p:cNvPr id="24" name="Right Triangle 23"/>
            <p:cNvSpPr/>
            <p:nvPr userDrawn="1"/>
          </p:nvSpPr>
          <p:spPr>
            <a:xfrm rot="5400000">
              <a:off x="8207013" y="4348045"/>
              <a:ext cx="312564" cy="358352"/>
            </a:xfrm>
            <a:prstGeom prst="rtTriangl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6200000">
              <a:off x="6200617" y="4203093"/>
              <a:ext cx="645237" cy="991789"/>
            </a:xfrm>
            <a:prstGeom prst="rect">
              <a:avLst/>
            </a:prstGeom>
            <a:noFill/>
            <a:ln w="2857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userDrawn="1"/>
          </p:nvSpPr>
          <p:spPr>
            <a:xfrm>
              <a:off x="6001413" y="451514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Dark Gray</a:t>
              </a:r>
            </a:p>
            <a:p>
              <a:pPr algn="ctr"/>
              <a:r>
                <a:rPr lang="en-US" sz="900">
                  <a:solidFill>
                    <a:srgbClr val="737373"/>
                  </a:solidFill>
                  <a:latin typeface="Segoe UI" panose="020B0502040204020203" pitchFamily="34" charset="0"/>
                  <a:cs typeface="Segoe UI" panose="020B0502040204020203" pitchFamily="34" charset="0"/>
                </a:rPr>
                <a:t>R80 G80 B80</a:t>
              </a:r>
            </a:p>
          </p:txBody>
        </p:sp>
        <p:sp>
          <p:nvSpPr>
            <p:cNvPr id="27" name="Right Triangle 26"/>
            <p:cNvSpPr/>
            <p:nvPr userDrawn="1"/>
          </p:nvSpPr>
          <p:spPr>
            <a:xfrm rot="5400000">
              <a:off x="6058566" y="4348045"/>
              <a:ext cx="312564" cy="358352"/>
            </a:xfrm>
            <a:prstGeom prst="rtTriangle">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6200000">
              <a:off x="10582578" y="4203093"/>
              <a:ext cx="645237" cy="99178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userDrawn="1"/>
          </p:nvSpPr>
          <p:spPr>
            <a:xfrm>
              <a:off x="10365843" y="4515144"/>
              <a:ext cx="1095375" cy="392415"/>
            </a:xfrm>
            <a:prstGeom prst="rect">
              <a:avLst/>
            </a:prstGeom>
            <a:noFill/>
          </p:spPr>
          <p:txBody>
            <a:bodyPr wrap="square" rtlCol="0">
              <a:spAutoFit/>
            </a:bodyPr>
            <a:lstStyle/>
            <a:p>
              <a:pPr algn="ctr">
                <a:spcBef>
                  <a:spcPts val="600"/>
                </a:spcBef>
              </a:pPr>
              <a:r>
                <a:rPr lang="en-US" sz="1050">
                  <a:solidFill>
                    <a:srgbClr val="737373"/>
                  </a:solidFill>
                  <a:latin typeface="Segoe UI Semibold" panose="020B0702040204020203" pitchFamily="34" charset="0"/>
                  <a:cs typeface="Segoe UI Semibold" panose="020B0702040204020203" pitchFamily="34" charset="0"/>
                </a:rPr>
                <a:t>White</a:t>
              </a:r>
            </a:p>
            <a:p>
              <a:pPr algn="ctr"/>
              <a:r>
                <a:rPr lang="en-US" sz="900">
                  <a:solidFill>
                    <a:srgbClr val="737373"/>
                  </a:solidFill>
                  <a:latin typeface="Segoe UI" panose="020B0502040204020203" pitchFamily="34" charset="0"/>
                  <a:cs typeface="Segoe UI" panose="020B0502040204020203" pitchFamily="34" charset="0"/>
                </a:rPr>
                <a:t>R255 G255 B255</a:t>
              </a:r>
            </a:p>
          </p:txBody>
        </p:sp>
        <p:sp>
          <p:nvSpPr>
            <p:cNvPr id="30" name="Right Triangle 29"/>
            <p:cNvSpPr/>
            <p:nvPr userDrawn="1"/>
          </p:nvSpPr>
          <p:spPr>
            <a:xfrm rot="5400000">
              <a:off x="10440528" y="4348045"/>
              <a:ext cx="312564" cy="3583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705567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23145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spc="-100" baseline="0">
                <a:solidFill>
                  <a:srgbClr val="0078D7"/>
                </a:solidFill>
              </a:defRPr>
            </a:lvl1pPr>
          </a:lstStyle>
          <a:p>
            <a:r>
              <a:rPr lang="en-US"/>
              <a:t>Click to edit Master title style</a:t>
            </a:r>
          </a:p>
        </p:txBody>
      </p:sp>
    </p:spTree>
    <p:extLst>
      <p:ext uri="{BB962C8B-B14F-4D97-AF65-F5344CB8AC3E}">
        <p14:creationId xmlns:p14="http://schemas.microsoft.com/office/powerpoint/2010/main" val="28506332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365_Title Only">
    <p:bg>
      <p:bgPr>
        <a:solidFill>
          <a:srgbClr val="0078D7"/>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spc="-1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22986403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M365_Title Only">
    <p:bg>
      <p:bgPr>
        <a:solidFill>
          <a:srgbClr val="002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spc="-1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25018522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a:solidFill>
                  <a:srgbClr val="0078D7"/>
                </a:solidFill>
              </a:defRPr>
            </a:lvl1pPr>
          </a:lstStyle>
          <a:p>
            <a:r>
              <a:rPr lang="en-US"/>
              <a:t>Click to edit Master title style</a:t>
            </a:r>
          </a:p>
        </p:txBody>
      </p:sp>
      <p:sp>
        <p:nvSpPr>
          <p:cNvPr id="4" name="Rectangle 3"/>
          <p:cNvSpPr/>
          <p:nvPr userDrawn="1"/>
        </p:nvSpPr>
        <p:spPr>
          <a:xfrm>
            <a:off x="-19252"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83757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575760" y="289511"/>
            <a:ext cx="6438680" cy="899665"/>
          </a:xfrm>
        </p:spPr>
        <p:txBody>
          <a:bodyPr lIns="146304"/>
          <a:lstStyle>
            <a:lvl1pPr>
              <a:defRPr sz="4000" baseline="0">
                <a:solidFill>
                  <a:srgbClr val="0078D7"/>
                </a:solidFill>
              </a:defRPr>
            </a:lvl1pPr>
          </a:lstStyle>
          <a:p>
            <a:r>
              <a:rPr lang="en-US"/>
              <a:t>Click to edit Master title style</a:t>
            </a:r>
          </a:p>
        </p:txBody>
      </p:sp>
      <p:sp>
        <p:nvSpPr>
          <p:cNvPr id="5" name="Rectangle 4"/>
          <p:cNvSpPr/>
          <p:nvPr userDrawn="1"/>
        </p:nvSpPr>
        <p:spPr>
          <a:xfrm>
            <a:off x="4991095"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0"/>
          </p:nvPr>
        </p:nvSpPr>
        <p:spPr>
          <a:xfrm>
            <a:off x="-1" y="0"/>
            <a:ext cx="4991095" cy="6858000"/>
          </a:xfrm>
        </p:spPr>
        <p:txBody>
          <a:bodyPr/>
          <a:lstStyle>
            <a:lvl1pPr marL="0" indent="0">
              <a:buNone/>
              <a:defRPr>
                <a:latin typeface="+mn-lt"/>
              </a:defRPr>
            </a:lvl1pPr>
          </a:lstStyle>
          <a:p>
            <a:endParaRPr lang="en-US"/>
          </a:p>
        </p:txBody>
      </p:sp>
    </p:spTree>
    <p:extLst>
      <p:ext uri="{BB962C8B-B14F-4D97-AF65-F5344CB8AC3E}">
        <p14:creationId xmlns:p14="http://schemas.microsoft.com/office/powerpoint/2010/main" val="365860946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6686550" y="2761997"/>
            <a:ext cx="5179300" cy="899665"/>
          </a:xfrm>
        </p:spPr>
        <p:txBody>
          <a:bodyPr lIns="146304"/>
          <a:lstStyle>
            <a:lvl1pPr>
              <a:defRPr sz="4000" baseline="0">
                <a:solidFill>
                  <a:srgbClr val="0078D7"/>
                </a:solidFill>
              </a:defRPr>
            </a:lvl1pPr>
          </a:lstStyle>
          <a:p>
            <a:r>
              <a:rPr lang="en-US"/>
              <a:t>Click to edit Master title style</a:t>
            </a:r>
          </a:p>
        </p:txBody>
      </p:sp>
      <p:sp>
        <p:nvSpPr>
          <p:cNvPr id="8" name="Picture Placeholder 7"/>
          <p:cNvSpPr>
            <a:spLocks noGrp="1"/>
          </p:cNvSpPr>
          <p:nvPr>
            <p:ph type="pic" sz="quarter" idx="10"/>
          </p:nvPr>
        </p:nvSpPr>
        <p:spPr>
          <a:xfrm>
            <a:off x="-1" y="0"/>
            <a:ext cx="4991095" cy="6858000"/>
          </a:xfrm>
        </p:spPr>
        <p:txBody>
          <a:bodyPr/>
          <a:lstStyle>
            <a:lvl1pPr marL="0" indent="0">
              <a:buNone/>
              <a:defRPr>
                <a:latin typeface="+mn-lt"/>
              </a:defRPr>
            </a:lvl1pPr>
          </a:lstStyle>
          <a:p>
            <a:endParaRPr lang="en-US"/>
          </a:p>
        </p:txBody>
      </p:sp>
    </p:spTree>
    <p:extLst>
      <p:ext uri="{BB962C8B-B14F-4D97-AF65-F5344CB8AC3E}">
        <p14:creationId xmlns:p14="http://schemas.microsoft.com/office/powerpoint/2010/main" val="297085115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Rectangle 6"/>
          <p:cNvSpPr/>
          <p:nvPr userDrawn="1"/>
        </p:nvSpPr>
        <p:spPr>
          <a:xfrm>
            <a:off x="6861679"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p:nvPr>
        </p:nvSpPr>
        <p:spPr>
          <a:xfrm>
            <a:off x="6997700" y="0"/>
            <a:ext cx="5194300" cy="6858000"/>
          </a:xfrm>
        </p:spPr>
        <p:txBody>
          <a:bodyPr/>
          <a:lstStyle>
            <a:lvl1pPr marL="0" indent="0">
              <a:buFontTx/>
              <a:buNone/>
              <a:defRPr/>
            </a:lvl1pPr>
          </a:lstStyle>
          <a:p>
            <a:endParaRPr lang="en-US"/>
          </a:p>
        </p:txBody>
      </p:sp>
      <p:grpSp>
        <p:nvGrpSpPr>
          <p:cNvPr id="10" name="Group 9"/>
          <p:cNvGrpSpPr/>
          <p:nvPr userDrawn="1"/>
        </p:nvGrpSpPr>
        <p:grpSpPr>
          <a:xfrm rot="5400000">
            <a:off x="9713634" y="2539712"/>
            <a:ext cx="6623607" cy="1544183"/>
            <a:chOff x="4837611" y="4289695"/>
            <a:chExt cx="6623607" cy="1544183"/>
          </a:xfrm>
        </p:grpSpPr>
        <p:sp>
          <p:nvSpPr>
            <p:cNvPr id="11" name="Rectangle 10"/>
            <p:cNvSpPr/>
            <p:nvPr userDrawn="1"/>
          </p:nvSpPr>
          <p:spPr>
            <a:xfrm rot="16200000">
              <a:off x="6794586" y="2332720"/>
              <a:ext cx="1544183" cy="5458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4897737" y="5099537"/>
              <a:ext cx="2181225" cy="650982"/>
              <a:chOff x="2745194" y="4370939"/>
              <a:chExt cx="2181225" cy="650982"/>
            </a:xfrm>
          </p:grpSpPr>
          <p:sp>
            <p:nvSpPr>
              <p:cNvPr id="31" name="Rectangle 30"/>
              <p:cNvSpPr/>
              <p:nvPr userDrawn="1"/>
            </p:nvSpPr>
            <p:spPr>
              <a:xfrm rot="16200000">
                <a:off x="2979633" y="4203249"/>
                <a:ext cx="645550" cy="991789"/>
              </a:xfrm>
              <a:prstGeom prst="rect">
                <a:avLst/>
              </a:prstGeom>
              <a:noFill/>
              <a:ln w="28575">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userDrawn="1"/>
            </p:nvSpPr>
            <p:spPr>
              <a:xfrm>
                <a:off x="2745194" y="4514832"/>
                <a:ext cx="1095375" cy="392415"/>
              </a:xfrm>
              <a:prstGeom prst="rect">
                <a:avLst/>
              </a:prstGeom>
              <a:noFill/>
            </p:spPr>
            <p:txBody>
              <a:bodyPr wrap="square" rtlCol="0">
                <a:spAutoFit/>
              </a:bodyPr>
              <a:lstStyle/>
              <a:p>
                <a:pPr algn="ctr">
                  <a:spcBef>
                    <a:spcPts val="600"/>
                  </a:spcBef>
                </a:pPr>
                <a:r>
                  <a:rPr lang="en-US" sz="1050">
                    <a:solidFill>
                      <a:srgbClr val="0078D7"/>
                    </a:solidFill>
                    <a:latin typeface="Segoe UI Semibold" panose="020B0702040204020203" pitchFamily="34" charset="0"/>
                    <a:cs typeface="Segoe UI Semibold" panose="020B0702040204020203" pitchFamily="34" charset="0"/>
                  </a:rPr>
                  <a:t>Blue</a:t>
                </a:r>
              </a:p>
              <a:p>
                <a:pPr algn="ctr"/>
                <a:r>
                  <a:rPr lang="en-US" sz="900">
                    <a:solidFill>
                      <a:srgbClr val="737373"/>
                    </a:solidFill>
                    <a:latin typeface="Segoe UI" panose="020B0502040204020203" pitchFamily="34" charset="0"/>
                    <a:cs typeface="Segoe UI" panose="020B0502040204020203" pitchFamily="34" charset="0"/>
                  </a:rPr>
                  <a:t>R0 G120 B215</a:t>
                </a:r>
              </a:p>
            </p:txBody>
          </p:sp>
          <p:sp>
            <p:nvSpPr>
              <p:cNvPr id="33" name="Right Triangle 32"/>
              <p:cNvSpPr/>
              <p:nvPr userDrawn="1"/>
            </p:nvSpPr>
            <p:spPr>
              <a:xfrm rot="5400000">
                <a:off x="2833748" y="4348045"/>
                <a:ext cx="312564" cy="358352"/>
              </a:xfrm>
              <a:prstGeom prst="rtTriangl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rot="16200000">
                <a:off x="4047621" y="4203250"/>
                <a:ext cx="645552" cy="991789"/>
              </a:xfrm>
              <a:prstGeom prst="rect">
                <a:avLst/>
              </a:prstGeom>
              <a:noFill/>
              <a:ln w="28575">
                <a:solidFill>
                  <a:srgbClr val="002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userDrawn="1"/>
            </p:nvSpPr>
            <p:spPr>
              <a:xfrm>
                <a:off x="3831044" y="4514832"/>
                <a:ext cx="1095375" cy="392415"/>
              </a:xfrm>
              <a:prstGeom prst="rect">
                <a:avLst/>
              </a:prstGeom>
              <a:noFill/>
            </p:spPr>
            <p:txBody>
              <a:bodyPr wrap="square" rtlCol="0">
                <a:spAutoFit/>
              </a:bodyPr>
              <a:lstStyle/>
              <a:p>
                <a:pPr algn="ctr"/>
                <a:r>
                  <a:rPr lang="en-US" sz="1050">
                    <a:solidFill>
                      <a:srgbClr val="002050"/>
                    </a:solidFill>
                    <a:latin typeface="Segoe UI Semibold" panose="020B0702040204020203" pitchFamily="34" charset="0"/>
                    <a:cs typeface="Segoe UI Semibold" panose="020B0702040204020203" pitchFamily="34" charset="0"/>
                  </a:rPr>
                  <a:t> Dark Blue</a:t>
                </a:r>
              </a:p>
              <a:p>
                <a:pPr algn="ctr"/>
                <a:r>
                  <a:rPr lang="en-US" sz="900">
                    <a:solidFill>
                      <a:srgbClr val="737373"/>
                    </a:solidFill>
                    <a:latin typeface="Segoe UI" panose="020B0502040204020203" pitchFamily="34" charset="0"/>
                    <a:cs typeface="Segoe UI" panose="020B0502040204020203" pitchFamily="34" charset="0"/>
                  </a:rPr>
                  <a:t>R0 G32 B80</a:t>
                </a:r>
              </a:p>
            </p:txBody>
          </p:sp>
          <p:sp>
            <p:nvSpPr>
              <p:cNvPr id="36" name="Right Triangle 35"/>
              <p:cNvSpPr/>
              <p:nvPr userDrawn="1"/>
            </p:nvSpPr>
            <p:spPr>
              <a:xfrm rot="5400000">
                <a:off x="3905729" y="4348045"/>
                <a:ext cx="312564" cy="358352"/>
              </a:xfrm>
              <a:prstGeom prst="rtTriangle">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userDrawn="1"/>
          </p:nvSpPr>
          <p:spPr>
            <a:xfrm rot="16200000">
              <a:off x="7281495" y="4203093"/>
              <a:ext cx="645237" cy="991789"/>
            </a:xfrm>
            <a:prstGeom prst="rect">
              <a:avLst/>
            </a:prstGeom>
            <a:noFill/>
            <a:ln w="285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7061189" y="451514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Mid Gray</a:t>
              </a:r>
            </a:p>
            <a:p>
              <a:pPr algn="ctr"/>
              <a:r>
                <a:rPr lang="en-US" sz="900">
                  <a:solidFill>
                    <a:srgbClr val="737373"/>
                  </a:solidFill>
                  <a:latin typeface="Segoe UI" panose="020B0502040204020203" pitchFamily="34" charset="0"/>
                  <a:cs typeface="Segoe UI" panose="020B0502040204020203" pitchFamily="34" charset="0"/>
                </a:rPr>
                <a:t>R115 G115 B115</a:t>
              </a:r>
            </a:p>
          </p:txBody>
        </p:sp>
        <p:sp>
          <p:nvSpPr>
            <p:cNvPr id="15" name="Right Triangle 14"/>
            <p:cNvSpPr/>
            <p:nvPr userDrawn="1"/>
          </p:nvSpPr>
          <p:spPr>
            <a:xfrm rot="5400000">
              <a:off x="7139444" y="4348045"/>
              <a:ext cx="312564" cy="358352"/>
            </a:xfrm>
            <a:prstGeom prst="rtTriangl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16200000">
              <a:off x="9417104" y="4203093"/>
              <a:ext cx="645237" cy="991789"/>
            </a:xfrm>
            <a:prstGeom prst="rect">
              <a:avLst/>
            </a:prstGeom>
            <a:noFill/>
            <a:ln w="285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9200369" y="4515144"/>
              <a:ext cx="1095375" cy="392415"/>
            </a:xfrm>
            <a:prstGeom prst="rect">
              <a:avLst/>
            </a:prstGeom>
            <a:noFill/>
          </p:spPr>
          <p:txBody>
            <a:bodyPr wrap="square" rtlCol="0">
              <a:spAutoFit/>
            </a:bodyPr>
            <a:lstStyle/>
            <a:p>
              <a:pPr algn="ctr">
                <a:spcBef>
                  <a:spcPts val="600"/>
                </a:spcBef>
              </a:pPr>
              <a:r>
                <a:rPr lang="en-US" sz="1050">
                  <a:solidFill>
                    <a:srgbClr val="737373"/>
                  </a:solidFill>
                  <a:latin typeface="Segoe UI Semibold" panose="020B0702040204020203" pitchFamily="34" charset="0"/>
                  <a:cs typeface="Segoe UI Semibold" panose="020B0702040204020203" pitchFamily="34" charset="0"/>
                </a:rPr>
                <a:t>Light Gray</a:t>
              </a:r>
            </a:p>
            <a:p>
              <a:pPr algn="ctr"/>
              <a:r>
                <a:rPr lang="en-US" sz="900">
                  <a:solidFill>
                    <a:srgbClr val="737373"/>
                  </a:solidFill>
                  <a:latin typeface="Segoe UI" panose="020B0502040204020203" pitchFamily="34" charset="0"/>
                  <a:cs typeface="Segoe UI" panose="020B0502040204020203" pitchFamily="34" charset="0"/>
                </a:rPr>
                <a:t>R230 G230 B230</a:t>
              </a:r>
            </a:p>
          </p:txBody>
        </p:sp>
        <p:sp>
          <p:nvSpPr>
            <p:cNvPr id="18" name="Right Triangle 17"/>
            <p:cNvSpPr/>
            <p:nvPr userDrawn="1"/>
          </p:nvSpPr>
          <p:spPr>
            <a:xfrm rot="5400000">
              <a:off x="9275054" y="4348045"/>
              <a:ext cx="312564" cy="358352"/>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6200000">
              <a:off x="5131504" y="4203093"/>
              <a:ext cx="645237" cy="991789"/>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userDrawn="1"/>
          </p:nvSpPr>
          <p:spPr>
            <a:xfrm>
              <a:off x="4914768" y="4525548"/>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Rich Black</a:t>
              </a:r>
            </a:p>
            <a:p>
              <a:pPr algn="ctr"/>
              <a:r>
                <a:rPr lang="en-US" sz="900">
                  <a:solidFill>
                    <a:srgbClr val="737373"/>
                  </a:solidFill>
                  <a:latin typeface="Segoe UI" panose="020B0502040204020203" pitchFamily="34" charset="0"/>
                  <a:cs typeface="Segoe UI" panose="020B0502040204020203" pitchFamily="34" charset="0"/>
                </a:rPr>
                <a:t>R0 G0 B0</a:t>
              </a:r>
            </a:p>
          </p:txBody>
        </p:sp>
        <p:sp>
          <p:nvSpPr>
            <p:cNvPr id="21" name="Right Triangle 20"/>
            <p:cNvSpPr/>
            <p:nvPr userDrawn="1"/>
          </p:nvSpPr>
          <p:spPr>
            <a:xfrm rot="5400000">
              <a:off x="4989453" y="4348045"/>
              <a:ext cx="312564" cy="358352"/>
            </a:xfrm>
            <a:prstGeom prst="r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6200000">
              <a:off x="8349064" y="4203093"/>
              <a:ext cx="645237" cy="991789"/>
            </a:xfrm>
            <a:prstGeom prst="rect">
              <a:avLst/>
            </a:prstGeom>
            <a:noFill/>
            <a:ln w="28575">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userDrawn="1"/>
          </p:nvSpPr>
          <p:spPr>
            <a:xfrm>
              <a:off x="8119450" y="453171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Gray</a:t>
              </a:r>
            </a:p>
            <a:p>
              <a:pPr algn="ctr"/>
              <a:r>
                <a:rPr lang="en-US" sz="900">
                  <a:solidFill>
                    <a:srgbClr val="737373"/>
                  </a:solidFill>
                  <a:latin typeface="Segoe UI" panose="020B0502040204020203" pitchFamily="34" charset="0"/>
                  <a:cs typeface="Segoe UI" panose="020B0502040204020203" pitchFamily="34" charset="0"/>
                </a:rPr>
                <a:t>R210 G210 B210</a:t>
              </a:r>
            </a:p>
          </p:txBody>
        </p:sp>
        <p:sp>
          <p:nvSpPr>
            <p:cNvPr id="24" name="Right Triangle 23"/>
            <p:cNvSpPr/>
            <p:nvPr userDrawn="1"/>
          </p:nvSpPr>
          <p:spPr>
            <a:xfrm rot="5400000">
              <a:off x="8207013" y="4348045"/>
              <a:ext cx="312564" cy="358352"/>
            </a:xfrm>
            <a:prstGeom prst="rtTriangl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6200000">
              <a:off x="6200617" y="4203093"/>
              <a:ext cx="645237" cy="991789"/>
            </a:xfrm>
            <a:prstGeom prst="rect">
              <a:avLst/>
            </a:prstGeom>
            <a:noFill/>
            <a:ln w="2857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userDrawn="1"/>
          </p:nvSpPr>
          <p:spPr>
            <a:xfrm>
              <a:off x="6001413" y="451514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Dark Gray</a:t>
              </a:r>
            </a:p>
            <a:p>
              <a:pPr algn="ctr"/>
              <a:r>
                <a:rPr lang="en-US" sz="900">
                  <a:solidFill>
                    <a:srgbClr val="737373"/>
                  </a:solidFill>
                  <a:latin typeface="Segoe UI" panose="020B0502040204020203" pitchFamily="34" charset="0"/>
                  <a:cs typeface="Segoe UI" panose="020B0502040204020203" pitchFamily="34" charset="0"/>
                </a:rPr>
                <a:t>R80 G80 B80</a:t>
              </a:r>
            </a:p>
          </p:txBody>
        </p:sp>
        <p:sp>
          <p:nvSpPr>
            <p:cNvPr id="27" name="Right Triangle 26"/>
            <p:cNvSpPr/>
            <p:nvPr userDrawn="1"/>
          </p:nvSpPr>
          <p:spPr>
            <a:xfrm rot="5400000">
              <a:off x="6058566" y="4348045"/>
              <a:ext cx="312564" cy="358352"/>
            </a:xfrm>
            <a:prstGeom prst="rtTriangle">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6200000">
              <a:off x="10582578" y="4203093"/>
              <a:ext cx="645237" cy="99178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userDrawn="1"/>
          </p:nvSpPr>
          <p:spPr>
            <a:xfrm>
              <a:off x="10365843" y="4515144"/>
              <a:ext cx="1095375" cy="392415"/>
            </a:xfrm>
            <a:prstGeom prst="rect">
              <a:avLst/>
            </a:prstGeom>
            <a:noFill/>
          </p:spPr>
          <p:txBody>
            <a:bodyPr wrap="square" rtlCol="0">
              <a:spAutoFit/>
            </a:bodyPr>
            <a:lstStyle/>
            <a:p>
              <a:pPr algn="ctr">
                <a:spcBef>
                  <a:spcPts val="600"/>
                </a:spcBef>
              </a:pPr>
              <a:r>
                <a:rPr lang="en-US" sz="1050">
                  <a:solidFill>
                    <a:srgbClr val="737373"/>
                  </a:solidFill>
                  <a:latin typeface="Segoe UI Semibold" panose="020B0702040204020203" pitchFamily="34" charset="0"/>
                  <a:cs typeface="Segoe UI Semibold" panose="020B0702040204020203" pitchFamily="34" charset="0"/>
                </a:rPr>
                <a:t>White</a:t>
              </a:r>
            </a:p>
            <a:p>
              <a:pPr algn="ctr"/>
              <a:r>
                <a:rPr lang="en-US" sz="900">
                  <a:solidFill>
                    <a:srgbClr val="737373"/>
                  </a:solidFill>
                  <a:latin typeface="Segoe UI" panose="020B0502040204020203" pitchFamily="34" charset="0"/>
                  <a:cs typeface="Segoe UI" panose="020B0502040204020203" pitchFamily="34" charset="0"/>
                </a:rPr>
                <a:t>R255 G255 B255</a:t>
              </a:r>
            </a:p>
          </p:txBody>
        </p:sp>
        <p:sp>
          <p:nvSpPr>
            <p:cNvPr id="30" name="Right Triangle 29"/>
            <p:cNvSpPr/>
            <p:nvPr userDrawn="1"/>
          </p:nvSpPr>
          <p:spPr>
            <a:xfrm rot="5400000">
              <a:off x="10440528" y="4348045"/>
              <a:ext cx="312564" cy="3583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userDrawn="1"/>
        </p:nvSpPr>
        <p:spPr>
          <a:xfrm>
            <a:off x="11718219" y="6430611"/>
            <a:ext cx="378630" cy="276999"/>
          </a:xfrm>
          <a:prstGeom prst="rect">
            <a:avLst/>
          </a:prstGeom>
          <a:noFill/>
        </p:spPr>
        <p:txBody>
          <a:bodyPr wrap="none" rtlCol="0">
            <a:spAutoFit/>
          </a:bodyPr>
          <a:lstStyle/>
          <a:p>
            <a:pPr algn="l" defTabSz="932597"/>
            <a:fld id="{E56E1E0D-91DC-4CD6-A314-3A5ED6BDCB41}" type="slidenum">
              <a:rPr lang="en-US" sz="1200" b="0" smtClean="0">
                <a:solidFill>
                  <a:srgbClr val="000000"/>
                </a:solidFill>
                <a:latin typeface="+mn-lt"/>
                <a:cs typeface="Segoe UI Semibold" panose="020B0702040204020203" pitchFamily="34" charset="0"/>
              </a:rPr>
              <a:t>‹#›</a:t>
            </a:fld>
            <a:endParaRPr lang="en-US" sz="1400" b="0">
              <a:solidFill>
                <a:srgbClr val="000000"/>
              </a:solidFill>
              <a:latin typeface="+mn-lt"/>
              <a:cs typeface="Segoe UI Semibold" panose="020B0702040204020203" pitchFamily="34" charset="0"/>
            </a:endParaRPr>
          </a:p>
        </p:txBody>
      </p:sp>
      <p:sp>
        <p:nvSpPr>
          <p:cNvPr id="37" name="TextBox 36"/>
          <p:cNvSpPr txBox="1"/>
          <p:nvPr userDrawn="1"/>
        </p:nvSpPr>
        <p:spPr>
          <a:xfrm>
            <a:off x="143478" y="6563480"/>
            <a:ext cx="3669714" cy="246221"/>
          </a:xfrm>
          <a:prstGeom prst="rect">
            <a:avLst/>
          </a:prstGeom>
          <a:noFill/>
        </p:spPr>
        <p:txBody>
          <a:bodyPr wrap="square" rtlCol="0">
            <a:spAutoFit/>
          </a:bodyPr>
          <a:lstStyle/>
          <a:p>
            <a:pPr algn="l" defTabSz="932597"/>
            <a:r>
              <a:rPr lang="en-US" sz="1000" b="1">
                <a:solidFill>
                  <a:srgbClr val="000000"/>
                </a:solidFill>
                <a:latin typeface="Segoe UI Semibold" panose="020B0702040204020203" pitchFamily="34" charset="0"/>
                <a:cs typeface="Segoe UI Semibold" panose="020B0702040204020203" pitchFamily="34" charset="0"/>
              </a:rPr>
              <a:t>Microsoft Confidential – for internal only use by partners.</a:t>
            </a:r>
          </a:p>
        </p:txBody>
      </p:sp>
    </p:spTree>
    <p:extLst>
      <p:ext uri="{BB962C8B-B14F-4D97-AF65-F5344CB8AC3E}">
        <p14:creationId xmlns:p14="http://schemas.microsoft.com/office/powerpoint/2010/main" val="207769111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M365_Title Only">
    <p:bg>
      <p:bgPr>
        <a:solidFill>
          <a:srgbClr val="0078D7"/>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spc="-100" baseline="0">
                <a:solidFill>
                  <a:schemeClr val="bg1"/>
                </a:solidFill>
              </a:defRPr>
            </a:lvl1pPr>
          </a:lstStyle>
          <a:p>
            <a:r>
              <a:rPr lang="en-US"/>
              <a:t>Click to edit Master title style</a:t>
            </a:r>
          </a:p>
        </p:txBody>
      </p:sp>
      <p:sp>
        <p:nvSpPr>
          <p:cNvPr id="4" name="TextBox 3"/>
          <p:cNvSpPr txBox="1"/>
          <p:nvPr userDrawn="1"/>
        </p:nvSpPr>
        <p:spPr>
          <a:xfrm>
            <a:off x="8666992" y="6563480"/>
            <a:ext cx="3669714" cy="246221"/>
          </a:xfrm>
          <a:prstGeom prst="rect">
            <a:avLst/>
          </a:prstGeom>
          <a:noFill/>
        </p:spPr>
        <p:txBody>
          <a:bodyPr wrap="square" rtlCol="0">
            <a:spAutoFit/>
          </a:bodyPr>
          <a:lstStyle/>
          <a:p>
            <a:pPr algn="l" defTabSz="932597"/>
            <a:r>
              <a:rPr lang="en-US" sz="1000" b="1">
                <a:solidFill>
                  <a:schemeClr val="bg1"/>
                </a:solidFill>
                <a:latin typeface="Segoe UI Semibold" panose="020B0702040204020203" pitchFamily="34" charset="0"/>
                <a:cs typeface="Segoe UI Semibold" panose="020B0702040204020203" pitchFamily="34" charset="0"/>
              </a:rPr>
              <a:t>Microsoft Confidential – for internal only use by partners.</a:t>
            </a:r>
          </a:p>
        </p:txBody>
      </p:sp>
    </p:spTree>
    <p:extLst>
      <p:ext uri="{BB962C8B-B14F-4D97-AF65-F5344CB8AC3E}">
        <p14:creationId xmlns:p14="http://schemas.microsoft.com/office/powerpoint/2010/main" val="24447967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9BD7D-F278-D34B-9A9B-03447BE3C404}"/>
              </a:ext>
            </a:extLst>
          </p:cNvPr>
          <p:cNvPicPr>
            <a:picLocks noChangeAspect="1"/>
          </p:cNvPicPr>
          <p:nvPr userDrawn="1"/>
        </p:nvPicPr>
        <p:blipFill>
          <a:blip r:embed="rId3"/>
          <a:stretch>
            <a:fillRect/>
          </a:stretch>
        </p:blipFill>
        <p:spPr>
          <a:xfrm>
            <a:off x="851647" y="1589098"/>
            <a:ext cx="1372630" cy="915086"/>
          </a:xfrm>
          <a:prstGeom prst="rect">
            <a:avLst/>
          </a:prstGeom>
        </p:spPr>
      </p:pic>
      <p:sp>
        <p:nvSpPr>
          <p:cNvPr id="6" name="Title 1">
            <a:extLst>
              <a:ext uri="{FF2B5EF4-FFF2-40B4-BE49-F238E27FC236}">
                <a16:creationId xmlns:a16="http://schemas.microsoft.com/office/drawing/2014/main" id="{55F2EB44-F961-BF46-8467-3B1049DA1C80}"/>
              </a:ext>
            </a:extLst>
          </p:cNvPr>
          <p:cNvSpPr>
            <a:spLocks noGrp="1"/>
          </p:cNvSpPr>
          <p:nvPr>
            <p:ph type="ctrTitle" hasCustomPrompt="1"/>
          </p:nvPr>
        </p:nvSpPr>
        <p:spPr>
          <a:xfrm>
            <a:off x="851647" y="2588658"/>
            <a:ext cx="4922988" cy="1406872"/>
          </a:xfrm>
        </p:spPr>
        <p:txBody>
          <a:bodyPr anchor="b">
            <a:noAutofit/>
          </a:bodyPr>
          <a:lstStyle>
            <a:lvl1pPr algn="l">
              <a:defRPr sz="4800" b="1" i="0">
                <a:solidFill>
                  <a:schemeClr val="tx1"/>
                </a:solidFill>
                <a:latin typeface="Century Gothic" panose="020B0502020202020204" pitchFamily="34" charset="0"/>
                <a:cs typeface="Arial Black" panose="020B0604020202020204" pitchFamily="34" charset="0"/>
              </a:defRPr>
            </a:lvl1pPr>
          </a:lstStyle>
          <a:p>
            <a:r>
              <a:rPr lang="en-US"/>
              <a:t>CLICK TO EDIT  TITLE</a:t>
            </a:r>
          </a:p>
        </p:txBody>
      </p:sp>
      <p:sp>
        <p:nvSpPr>
          <p:cNvPr id="7" name="Subtitle 2">
            <a:extLst>
              <a:ext uri="{FF2B5EF4-FFF2-40B4-BE49-F238E27FC236}">
                <a16:creationId xmlns:a16="http://schemas.microsoft.com/office/drawing/2014/main" id="{4251CE1E-8894-C946-B188-421E89736748}"/>
              </a:ext>
            </a:extLst>
          </p:cNvPr>
          <p:cNvSpPr>
            <a:spLocks noGrp="1"/>
          </p:cNvSpPr>
          <p:nvPr>
            <p:ph type="subTitle" idx="1" hasCustomPrompt="1"/>
          </p:nvPr>
        </p:nvSpPr>
        <p:spPr>
          <a:xfrm>
            <a:off x="851647" y="4075745"/>
            <a:ext cx="4922988" cy="827881"/>
          </a:xfrm>
        </p:spPr>
        <p:txBody>
          <a:bodyPr>
            <a:normAutofit/>
          </a:bodyPr>
          <a:lstStyle>
            <a:lvl1pPr marL="0" indent="0" algn="l">
              <a:buNone/>
              <a:defRPr sz="2000" b="1" i="0">
                <a:solidFill>
                  <a:schemeClr val="tx2"/>
                </a:solidFill>
                <a:latin typeface="Century Gothic" panose="020B0502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284880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a:solidFill>
                  <a:srgbClr val="0078D7"/>
                </a:solidFill>
              </a:defRPr>
            </a:lvl1pPr>
          </a:lstStyle>
          <a:p>
            <a:r>
              <a:rPr lang="en-US"/>
              <a:t>Click to edit Master title style</a:t>
            </a:r>
          </a:p>
        </p:txBody>
      </p:sp>
      <p:sp>
        <p:nvSpPr>
          <p:cNvPr id="4" name="Rectangle 3"/>
          <p:cNvSpPr/>
          <p:nvPr userDrawn="1"/>
        </p:nvSpPr>
        <p:spPr>
          <a:xfrm>
            <a:off x="-19252"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1718219" y="6430611"/>
            <a:ext cx="378630" cy="276999"/>
          </a:xfrm>
          <a:prstGeom prst="rect">
            <a:avLst/>
          </a:prstGeom>
          <a:noFill/>
        </p:spPr>
        <p:txBody>
          <a:bodyPr wrap="none" rtlCol="0">
            <a:spAutoFit/>
          </a:bodyPr>
          <a:lstStyle/>
          <a:p>
            <a:pPr algn="l" defTabSz="932597"/>
            <a:fld id="{E56E1E0D-91DC-4CD6-A314-3A5ED6BDCB41}" type="slidenum">
              <a:rPr lang="en-US" sz="1200" b="0" smtClean="0">
                <a:solidFill>
                  <a:srgbClr val="000000"/>
                </a:solidFill>
                <a:latin typeface="+mn-lt"/>
                <a:cs typeface="Segoe UI Semibold" panose="020B0702040204020203" pitchFamily="34" charset="0"/>
              </a:rPr>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123699103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575760" y="289511"/>
            <a:ext cx="6438680" cy="899665"/>
          </a:xfrm>
        </p:spPr>
        <p:txBody>
          <a:bodyPr lIns="146304"/>
          <a:lstStyle>
            <a:lvl1pPr>
              <a:defRPr sz="4000" baseline="0">
                <a:solidFill>
                  <a:srgbClr val="0078D7"/>
                </a:solidFill>
              </a:defRPr>
            </a:lvl1pPr>
          </a:lstStyle>
          <a:p>
            <a:r>
              <a:rPr lang="en-US"/>
              <a:t>Click to edit Master title style</a:t>
            </a:r>
          </a:p>
        </p:txBody>
      </p:sp>
      <p:sp>
        <p:nvSpPr>
          <p:cNvPr id="5" name="Rectangle 4"/>
          <p:cNvSpPr/>
          <p:nvPr userDrawn="1"/>
        </p:nvSpPr>
        <p:spPr>
          <a:xfrm>
            <a:off x="4991095"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0"/>
          </p:nvPr>
        </p:nvSpPr>
        <p:spPr>
          <a:xfrm>
            <a:off x="-1" y="0"/>
            <a:ext cx="4991095" cy="6858000"/>
          </a:xfrm>
        </p:spPr>
        <p:txBody>
          <a:bodyPr/>
          <a:lstStyle>
            <a:lvl1pPr marL="0" indent="0">
              <a:buNone/>
              <a:defRPr>
                <a:latin typeface="+mn-lt"/>
              </a:defRPr>
            </a:lvl1pPr>
          </a:lstStyle>
          <a:p>
            <a:endParaRPr lang="en-US"/>
          </a:p>
        </p:txBody>
      </p:sp>
      <p:sp>
        <p:nvSpPr>
          <p:cNvPr id="9" name="TextBox 8"/>
          <p:cNvSpPr txBox="1"/>
          <p:nvPr userDrawn="1"/>
        </p:nvSpPr>
        <p:spPr>
          <a:xfrm>
            <a:off x="11718219" y="6430611"/>
            <a:ext cx="378630" cy="276999"/>
          </a:xfrm>
          <a:prstGeom prst="rect">
            <a:avLst/>
          </a:prstGeom>
          <a:noFill/>
        </p:spPr>
        <p:txBody>
          <a:bodyPr wrap="none" rtlCol="0">
            <a:spAutoFit/>
          </a:bodyPr>
          <a:lstStyle/>
          <a:p>
            <a:pPr algn="l" defTabSz="932597"/>
            <a:fld id="{E56E1E0D-91DC-4CD6-A314-3A5ED6BDCB41}" type="slidenum">
              <a:rPr lang="en-US" sz="1200" b="0" smtClean="0">
                <a:solidFill>
                  <a:srgbClr val="000000"/>
                </a:solidFill>
                <a:latin typeface="+mn-lt"/>
                <a:cs typeface="Segoe UI Semibold" panose="020B0702040204020203" pitchFamily="34" charset="0"/>
              </a:rPr>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205651413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6686550" y="2761997"/>
            <a:ext cx="5179300" cy="899665"/>
          </a:xfrm>
        </p:spPr>
        <p:txBody>
          <a:bodyPr lIns="146304"/>
          <a:lstStyle>
            <a:lvl1pPr>
              <a:defRPr sz="4000" baseline="0">
                <a:solidFill>
                  <a:srgbClr val="0078D7"/>
                </a:solidFill>
              </a:defRPr>
            </a:lvl1pPr>
          </a:lstStyle>
          <a:p>
            <a:r>
              <a:rPr lang="en-US"/>
              <a:t>Click to edit Master title style</a:t>
            </a:r>
          </a:p>
        </p:txBody>
      </p:sp>
      <p:sp>
        <p:nvSpPr>
          <p:cNvPr id="8" name="Picture Placeholder 7"/>
          <p:cNvSpPr>
            <a:spLocks noGrp="1"/>
          </p:cNvSpPr>
          <p:nvPr>
            <p:ph type="pic" sz="quarter" idx="10"/>
          </p:nvPr>
        </p:nvSpPr>
        <p:spPr>
          <a:xfrm>
            <a:off x="-1" y="0"/>
            <a:ext cx="4991095" cy="6858000"/>
          </a:xfrm>
        </p:spPr>
        <p:txBody>
          <a:bodyPr/>
          <a:lstStyle>
            <a:lvl1pPr marL="0" indent="0">
              <a:buNone/>
              <a:defRPr>
                <a:latin typeface="+mn-lt"/>
              </a:defRPr>
            </a:lvl1pPr>
          </a:lstStyle>
          <a:p>
            <a:endParaRPr lang="en-US"/>
          </a:p>
        </p:txBody>
      </p:sp>
      <p:sp>
        <p:nvSpPr>
          <p:cNvPr id="6" name="TextBox 5"/>
          <p:cNvSpPr txBox="1"/>
          <p:nvPr userDrawn="1"/>
        </p:nvSpPr>
        <p:spPr>
          <a:xfrm>
            <a:off x="11718219" y="6430611"/>
            <a:ext cx="378630" cy="276999"/>
          </a:xfrm>
          <a:prstGeom prst="rect">
            <a:avLst/>
          </a:prstGeom>
          <a:noFill/>
        </p:spPr>
        <p:txBody>
          <a:bodyPr wrap="none" rtlCol="0">
            <a:spAutoFit/>
          </a:bodyPr>
          <a:lstStyle/>
          <a:p>
            <a:pPr algn="l" defTabSz="932597"/>
            <a:fld id="{E56E1E0D-91DC-4CD6-A314-3A5ED6BDCB41}" type="slidenum">
              <a:rPr lang="en-US" sz="1200" b="0" smtClean="0">
                <a:solidFill>
                  <a:srgbClr val="000000"/>
                </a:solidFill>
                <a:latin typeface="+mn-lt"/>
                <a:cs typeface="Segoe UI Semibold" panose="020B0702040204020203" pitchFamily="34" charset="0"/>
              </a:rPr>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86329103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a:solidFill>
                  <a:srgbClr val="0078D7"/>
                </a:solidFill>
              </a:defRPr>
            </a:lvl1pPr>
          </a:lstStyle>
          <a:p>
            <a:r>
              <a:rPr lang="en-US"/>
              <a:t>Click to edit Master title style</a:t>
            </a:r>
          </a:p>
        </p:txBody>
      </p:sp>
      <p:sp>
        <p:nvSpPr>
          <p:cNvPr id="4" name="Rectangle 3"/>
          <p:cNvSpPr/>
          <p:nvPr userDrawn="1"/>
        </p:nvSpPr>
        <p:spPr>
          <a:xfrm>
            <a:off x="-19252"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1718219" y="6430611"/>
            <a:ext cx="378630" cy="276999"/>
          </a:xfrm>
          <a:prstGeom prst="rect">
            <a:avLst/>
          </a:prstGeom>
          <a:noFill/>
        </p:spPr>
        <p:txBody>
          <a:bodyPr wrap="none" rtlCol="0">
            <a:spAutoFit/>
          </a:bodyPr>
          <a:lstStyle/>
          <a:p>
            <a:pPr algn="l" defTabSz="932597"/>
            <a:fld id="{E56E1E0D-91DC-4CD6-A314-3A5ED6BDCB41}" type="slidenum">
              <a:rPr lang="en-US" sz="1200" b="0" smtClean="0">
                <a:solidFill>
                  <a:srgbClr val="000000"/>
                </a:solidFill>
                <a:latin typeface="+mn-lt"/>
                <a:cs typeface="Segoe UI Semibold" panose="020B0702040204020203" pitchFamily="34" charset="0"/>
              </a:rPr>
              <a:t>‹#›</a:t>
            </a:fld>
            <a:endParaRPr lang="en-US" sz="1400" b="0">
              <a:solidFill>
                <a:srgbClr val="000000"/>
              </a:solidFill>
              <a:latin typeface="+mn-lt"/>
              <a:cs typeface="Segoe UI Semibold" panose="020B0702040204020203" pitchFamily="34" charset="0"/>
            </a:endParaRPr>
          </a:p>
        </p:txBody>
      </p:sp>
      <p:sp>
        <p:nvSpPr>
          <p:cNvPr id="6" name="TextBox 5"/>
          <p:cNvSpPr txBox="1"/>
          <p:nvPr userDrawn="1"/>
        </p:nvSpPr>
        <p:spPr>
          <a:xfrm>
            <a:off x="8666992" y="6563480"/>
            <a:ext cx="3669714" cy="246221"/>
          </a:xfrm>
          <a:prstGeom prst="rect">
            <a:avLst/>
          </a:prstGeom>
          <a:noFill/>
        </p:spPr>
        <p:txBody>
          <a:bodyPr wrap="square" rtlCol="0">
            <a:spAutoFit/>
          </a:bodyPr>
          <a:lstStyle/>
          <a:p>
            <a:pPr algn="l" defTabSz="932597"/>
            <a:r>
              <a:rPr lang="en-US" sz="1000" b="1">
                <a:solidFill>
                  <a:srgbClr val="000000"/>
                </a:solidFill>
                <a:latin typeface="Segoe UI Semibold" panose="020B0702040204020203" pitchFamily="34" charset="0"/>
                <a:cs typeface="Segoe UI Semibold" panose="020B0702040204020203" pitchFamily="34" charset="0"/>
              </a:rPr>
              <a:t>Microsoft Confidential – for internal only use by partners.</a:t>
            </a:r>
          </a:p>
        </p:txBody>
      </p:sp>
    </p:spTree>
    <p:extLst>
      <p:ext uri="{BB962C8B-B14F-4D97-AF65-F5344CB8AC3E}">
        <p14:creationId xmlns:p14="http://schemas.microsoft.com/office/powerpoint/2010/main" val="365837029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575760" y="289511"/>
            <a:ext cx="6438680" cy="899665"/>
          </a:xfrm>
        </p:spPr>
        <p:txBody>
          <a:bodyPr lIns="146304"/>
          <a:lstStyle>
            <a:lvl1pPr>
              <a:defRPr sz="4000" baseline="0">
                <a:solidFill>
                  <a:srgbClr val="0078D7"/>
                </a:solidFill>
              </a:defRPr>
            </a:lvl1pPr>
          </a:lstStyle>
          <a:p>
            <a:r>
              <a:rPr lang="en-US"/>
              <a:t>Click to edit Master title style</a:t>
            </a:r>
          </a:p>
        </p:txBody>
      </p:sp>
      <p:sp>
        <p:nvSpPr>
          <p:cNvPr id="5" name="Rectangle 4"/>
          <p:cNvSpPr/>
          <p:nvPr userDrawn="1"/>
        </p:nvSpPr>
        <p:spPr>
          <a:xfrm>
            <a:off x="4991095"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0"/>
          </p:nvPr>
        </p:nvSpPr>
        <p:spPr>
          <a:xfrm>
            <a:off x="-1" y="0"/>
            <a:ext cx="4991095" cy="6858000"/>
          </a:xfrm>
        </p:spPr>
        <p:txBody>
          <a:bodyPr/>
          <a:lstStyle>
            <a:lvl1pPr marL="0" indent="0">
              <a:buNone/>
              <a:defRPr>
                <a:latin typeface="+mn-lt"/>
              </a:defRPr>
            </a:lvl1pPr>
          </a:lstStyle>
          <a:p>
            <a:endParaRPr lang="en-US"/>
          </a:p>
        </p:txBody>
      </p:sp>
      <p:sp>
        <p:nvSpPr>
          <p:cNvPr id="9" name="TextBox 8"/>
          <p:cNvSpPr txBox="1"/>
          <p:nvPr userDrawn="1"/>
        </p:nvSpPr>
        <p:spPr>
          <a:xfrm>
            <a:off x="11718219" y="6430611"/>
            <a:ext cx="378630" cy="276999"/>
          </a:xfrm>
          <a:prstGeom prst="rect">
            <a:avLst/>
          </a:prstGeom>
          <a:noFill/>
        </p:spPr>
        <p:txBody>
          <a:bodyPr wrap="none" rtlCol="0">
            <a:spAutoFit/>
          </a:bodyPr>
          <a:lstStyle/>
          <a:p>
            <a:pPr algn="l" defTabSz="932597"/>
            <a:fld id="{E56E1E0D-91DC-4CD6-A314-3A5ED6BDCB41}" type="slidenum">
              <a:rPr lang="en-US" sz="1200" b="0" smtClean="0">
                <a:solidFill>
                  <a:srgbClr val="000000"/>
                </a:solidFill>
                <a:latin typeface="+mn-lt"/>
                <a:cs typeface="Segoe UI Semibold" panose="020B0702040204020203" pitchFamily="34" charset="0"/>
              </a:rPr>
              <a:t>‹#›</a:t>
            </a:fld>
            <a:endParaRPr lang="en-US" sz="1400" b="0">
              <a:solidFill>
                <a:srgbClr val="000000"/>
              </a:solidFill>
              <a:latin typeface="+mn-lt"/>
              <a:cs typeface="Segoe UI Semibold" panose="020B0702040204020203" pitchFamily="34" charset="0"/>
            </a:endParaRPr>
          </a:p>
        </p:txBody>
      </p:sp>
      <p:sp>
        <p:nvSpPr>
          <p:cNvPr id="6" name="TextBox 5"/>
          <p:cNvSpPr txBox="1"/>
          <p:nvPr userDrawn="1"/>
        </p:nvSpPr>
        <p:spPr>
          <a:xfrm>
            <a:off x="8666992" y="6563480"/>
            <a:ext cx="3669714" cy="246221"/>
          </a:xfrm>
          <a:prstGeom prst="rect">
            <a:avLst/>
          </a:prstGeom>
          <a:noFill/>
        </p:spPr>
        <p:txBody>
          <a:bodyPr wrap="square" rtlCol="0">
            <a:spAutoFit/>
          </a:bodyPr>
          <a:lstStyle/>
          <a:p>
            <a:pPr algn="l" defTabSz="932597"/>
            <a:r>
              <a:rPr lang="en-US" sz="1000" b="1">
                <a:solidFill>
                  <a:srgbClr val="000000"/>
                </a:solidFill>
                <a:latin typeface="Segoe UI Semibold" panose="020B0702040204020203" pitchFamily="34" charset="0"/>
                <a:cs typeface="Segoe UI Semibold" panose="020B0702040204020203" pitchFamily="34" charset="0"/>
              </a:rPr>
              <a:t>Microsoft Confidential – for internal only use by partners.</a:t>
            </a:r>
          </a:p>
        </p:txBody>
      </p:sp>
    </p:spTree>
    <p:extLst>
      <p:ext uri="{BB962C8B-B14F-4D97-AF65-F5344CB8AC3E}">
        <p14:creationId xmlns:p14="http://schemas.microsoft.com/office/powerpoint/2010/main" val="225281837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6686550" y="2761997"/>
            <a:ext cx="5179300" cy="899665"/>
          </a:xfrm>
        </p:spPr>
        <p:txBody>
          <a:bodyPr lIns="146304"/>
          <a:lstStyle>
            <a:lvl1pPr>
              <a:defRPr sz="4000" baseline="0">
                <a:solidFill>
                  <a:srgbClr val="0078D7"/>
                </a:solidFill>
              </a:defRPr>
            </a:lvl1pPr>
          </a:lstStyle>
          <a:p>
            <a:r>
              <a:rPr lang="en-US"/>
              <a:t>Click to edit Master title style</a:t>
            </a:r>
          </a:p>
        </p:txBody>
      </p:sp>
      <p:sp>
        <p:nvSpPr>
          <p:cNvPr id="8" name="Picture Placeholder 7"/>
          <p:cNvSpPr>
            <a:spLocks noGrp="1"/>
          </p:cNvSpPr>
          <p:nvPr>
            <p:ph type="pic" sz="quarter" idx="10"/>
          </p:nvPr>
        </p:nvSpPr>
        <p:spPr>
          <a:xfrm>
            <a:off x="-1" y="0"/>
            <a:ext cx="4991095" cy="6858000"/>
          </a:xfrm>
        </p:spPr>
        <p:txBody>
          <a:bodyPr/>
          <a:lstStyle>
            <a:lvl1pPr marL="0" indent="0">
              <a:buNone/>
              <a:defRPr>
                <a:latin typeface="+mn-lt"/>
              </a:defRPr>
            </a:lvl1pPr>
          </a:lstStyle>
          <a:p>
            <a:endParaRPr lang="en-US"/>
          </a:p>
        </p:txBody>
      </p:sp>
      <p:sp>
        <p:nvSpPr>
          <p:cNvPr id="6" name="TextBox 5"/>
          <p:cNvSpPr txBox="1"/>
          <p:nvPr userDrawn="1"/>
        </p:nvSpPr>
        <p:spPr>
          <a:xfrm>
            <a:off x="11718219" y="6430611"/>
            <a:ext cx="378630" cy="276999"/>
          </a:xfrm>
          <a:prstGeom prst="rect">
            <a:avLst/>
          </a:prstGeom>
          <a:noFill/>
        </p:spPr>
        <p:txBody>
          <a:bodyPr wrap="none" rtlCol="0">
            <a:spAutoFit/>
          </a:bodyPr>
          <a:lstStyle/>
          <a:p>
            <a:pPr algn="l" defTabSz="932597"/>
            <a:fld id="{E56E1E0D-91DC-4CD6-A314-3A5ED6BDCB41}" type="slidenum">
              <a:rPr lang="en-US" sz="1200" b="0" smtClean="0">
                <a:solidFill>
                  <a:srgbClr val="000000"/>
                </a:solidFill>
                <a:latin typeface="+mn-lt"/>
                <a:cs typeface="Segoe UI Semibold" panose="020B0702040204020203" pitchFamily="34" charset="0"/>
              </a:rPr>
              <a:t>‹#›</a:t>
            </a:fld>
            <a:endParaRPr lang="en-US" sz="1400" b="0">
              <a:solidFill>
                <a:srgbClr val="000000"/>
              </a:solidFill>
              <a:latin typeface="+mn-lt"/>
              <a:cs typeface="Segoe UI Semibold" panose="020B0702040204020203" pitchFamily="34" charset="0"/>
            </a:endParaRPr>
          </a:p>
        </p:txBody>
      </p:sp>
      <p:sp>
        <p:nvSpPr>
          <p:cNvPr id="5" name="TextBox 4"/>
          <p:cNvSpPr txBox="1"/>
          <p:nvPr userDrawn="1"/>
        </p:nvSpPr>
        <p:spPr>
          <a:xfrm>
            <a:off x="8666992" y="6563480"/>
            <a:ext cx="3669714" cy="246221"/>
          </a:xfrm>
          <a:prstGeom prst="rect">
            <a:avLst/>
          </a:prstGeom>
          <a:noFill/>
        </p:spPr>
        <p:txBody>
          <a:bodyPr wrap="square" rtlCol="0">
            <a:spAutoFit/>
          </a:bodyPr>
          <a:lstStyle/>
          <a:p>
            <a:pPr algn="l" defTabSz="932597"/>
            <a:r>
              <a:rPr lang="en-US" sz="1000" b="1">
                <a:solidFill>
                  <a:srgbClr val="000000"/>
                </a:solidFill>
                <a:latin typeface="Segoe UI Semibold" panose="020B0702040204020203" pitchFamily="34" charset="0"/>
                <a:cs typeface="Segoe UI Semibold" panose="020B0702040204020203" pitchFamily="34" charset="0"/>
              </a:rPr>
              <a:t>Microsoft Confidential – for internal only use by partners.</a:t>
            </a:r>
          </a:p>
        </p:txBody>
      </p:sp>
    </p:spTree>
    <p:extLst>
      <p:ext uri="{BB962C8B-B14F-4D97-AF65-F5344CB8AC3E}">
        <p14:creationId xmlns:p14="http://schemas.microsoft.com/office/powerpoint/2010/main" val="248577778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picture">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noAutofit/>
          </a:bodyPr>
          <a:lstStyle/>
          <a:p>
            <a:endParaRPr lang="en-US"/>
          </a:p>
        </p:txBody>
      </p:sp>
    </p:spTree>
    <p:extLst>
      <p:ext uri="{BB962C8B-B14F-4D97-AF65-F5344CB8AC3E}">
        <p14:creationId xmlns:p14="http://schemas.microsoft.com/office/powerpoint/2010/main" val="13063820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descr="A group of people looking at a computer&#10;&#10;Description generated with very high confidence"/>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3" y="-1"/>
            <a:ext cx="12191118" cy="6994525"/>
          </a:xfrm>
          <a:prstGeom prst="rect">
            <a:avLst/>
          </a:prstGeom>
        </p:spPr>
      </p:pic>
      <p:sp>
        <p:nvSpPr>
          <p:cNvPr id="8" name="Rectangle 7"/>
          <p:cNvSpPr/>
          <p:nvPr userDrawn="1"/>
        </p:nvSpPr>
        <p:spPr>
          <a:xfrm>
            <a:off x="2645" y="-1"/>
            <a:ext cx="12189356" cy="6994525"/>
          </a:xfrm>
          <a:prstGeom prst="rect">
            <a:avLst/>
          </a:prstGeom>
          <a:solidFill>
            <a:srgbClr val="000000">
              <a:alpha val="4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32384">
              <a:defRPr/>
            </a:pPr>
            <a:endParaRPr lang="en-US" sz="1800">
              <a:solidFill>
                <a:srgbClr val="F1EFED"/>
              </a:solidFill>
              <a:latin typeface="Segoe UI"/>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10058400" y="479425"/>
            <a:ext cx="1483418" cy="310896"/>
          </a:xfrm>
          <a:prstGeom prst="rect">
            <a:avLst/>
          </a:prstGeom>
        </p:spPr>
      </p:pic>
      <p:sp>
        <p:nvSpPr>
          <p:cNvPr id="9" name="Title 1"/>
          <p:cNvSpPr>
            <a:spLocks noGrp="1"/>
          </p:cNvSpPr>
          <p:nvPr>
            <p:ph type="title" hasCustomPrompt="1"/>
          </p:nvPr>
        </p:nvSpPr>
        <p:spPr>
          <a:xfrm>
            <a:off x="608394" y="3541985"/>
            <a:ext cx="8067822" cy="1923393"/>
          </a:xfrm>
          <a:noFill/>
        </p:spPr>
        <p:txBody>
          <a:bodyPr lIns="0" tIns="91440" rIns="146304" bIns="91440" anchor="t" anchorCtr="0"/>
          <a:lstStyle>
            <a:lvl1pPr>
              <a:defRPr sz="5294" spc="-147" baseline="0">
                <a:solidFill>
                  <a:schemeClr val="bg2"/>
                </a:solidFill>
                <a:latin typeface="+mn-lt"/>
              </a:defRPr>
            </a:lvl1pPr>
          </a:lstStyle>
          <a:p>
            <a:r>
              <a:rPr lang="en-US"/>
              <a:t>Presentation title or event name</a:t>
            </a:r>
            <a:br>
              <a:rPr lang="en-US"/>
            </a:br>
            <a:endParaRPr lang="en-US"/>
          </a:p>
        </p:txBody>
      </p:sp>
      <p:sp>
        <p:nvSpPr>
          <p:cNvPr id="5" name="Text Placeholder 4"/>
          <p:cNvSpPr>
            <a:spLocks noGrp="1"/>
          </p:cNvSpPr>
          <p:nvPr>
            <p:ph type="body" sz="quarter" idx="12" hasCustomPrompt="1"/>
          </p:nvPr>
        </p:nvSpPr>
        <p:spPr>
          <a:xfrm>
            <a:off x="639924" y="5971219"/>
            <a:ext cx="8359808" cy="693350"/>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Name </a:t>
            </a:r>
            <a:br>
              <a:rPr lang="en-US"/>
            </a:br>
            <a:r>
              <a:rPr lang="en-US"/>
              <a:t>Date</a:t>
            </a:r>
          </a:p>
        </p:txBody>
      </p:sp>
    </p:spTree>
    <p:extLst>
      <p:ext uri="{BB962C8B-B14F-4D97-AF65-F5344CB8AC3E}">
        <p14:creationId xmlns:p14="http://schemas.microsoft.com/office/powerpoint/2010/main" val="3759430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724514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546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789C8D-5EE0-FE45-9EE3-72AFD233A4F4}"/>
              </a:ext>
            </a:extLst>
          </p:cNvPr>
          <p:cNvPicPr>
            <a:picLocks noChangeAspect="1"/>
          </p:cNvPicPr>
          <p:nvPr userDrawn="1"/>
        </p:nvPicPr>
        <p:blipFill>
          <a:blip r:embed="rId3"/>
          <a:stretch>
            <a:fillRect/>
          </a:stretch>
        </p:blipFill>
        <p:spPr>
          <a:xfrm>
            <a:off x="851647" y="1589098"/>
            <a:ext cx="1372630" cy="915086"/>
          </a:xfrm>
          <a:prstGeom prst="rect">
            <a:avLst/>
          </a:prstGeom>
        </p:spPr>
      </p:pic>
      <p:sp>
        <p:nvSpPr>
          <p:cNvPr id="6" name="Title 1">
            <a:extLst>
              <a:ext uri="{FF2B5EF4-FFF2-40B4-BE49-F238E27FC236}">
                <a16:creationId xmlns:a16="http://schemas.microsoft.com/office/drawing/2014/main" id="{92C8B71F-088D-B845-B000-53F50DD827FA}"/>
              </a:ext>
            </a:extLst>
          </p:cNvPr>
          <p:cNvSpPr>
            <a:spLocks noGrp="1"/>
          </p:cNvSpPr>
          <p:nvPr>
            <p:ph type="ctrTitle" hasCustomPrompt="1"/>
          </p:nvPr>
        </p:nvSpPr>
        <p:spPr>
          <a:xfrm>
            <a:off x="851647" y="2588658"/>
            <a:ext cx="4744083" cy="1406872"/>
          </a:xfrm>
        </p:spPr>
        <p:txBody>
          <a:bodyPr anchor="b">
            <a:noAutofit/>
          </a:bodyPr>
          <a:lstStyle>
            <a:lvl1pPr algn="l">
              <a:defRPr sz="4800" b="1" i="0">
                <a:solidFill>
                  <a:schemeClr val="tx1"/>
                </a:solidFill>
                <a:latin typeface="Century Gothic" panose="020B0502020202020204" pitchFamily="34" charset="0"/>
                <a:cs typeface="Arial Black" panose="020B0604020202020204" pitchFamily="34" charset="0"/>
              </a:defRPr>
            </a:lvl1pPr>
          </a:lstStyle>
          <a:p>
            <a:r>
              <a:rPr lang="en-US"/>
              <a:t>CLICK TO EDIT  TITLE</a:t>
            </a:r>
          </a:p>
        </p:txBody>
      </p:sp>
      <p:sp>
        <p:nvSpPr>
          <p:cNvPr id="7" name="Subtitle 2">
            <a:extLst>
              <a:ext uri="{FF2B5EF4-FFF2-40B4-BE49-F238E27FC236}">
                <a16:creationId xmlns:a16="http://schemas.microsoft.com/office/drawing/2014/main" id="{3642309E-64DC-A243-9A2F-B3C82330D3C2}"/>
              </a:ext>
            </a:extLst>
          </p:cNvPr>
          <p:cNvSpPr>
            <a:spLocks noGrp="1"/>
          </p:cNvSpPr>
          <p:nvPr>
            <p:ph type="subTitle" idx="1" hasCustomPrompt="1"/>
          </p:nvPr>
        </p:nvSpPr>
        <p:spPr>
          <a:xfrm>
            <a:off x="851647" y="4075745"/>
            <a:ext cx="4744083" cy="827881"/>
          </a:xfrm>
        </p:spPr>
        <p:txBody>
          <a:bodyPr>
            <a:normAutofit/>
          </a:bodyPr>
          <a:lstStyle>
            <a:lvl1pPr marL="0" indent="0" algn="l">
              <a:buNone/>
              <a:defRPr sz="2000" b="1" i="0">
                <a:solidFill>
                  <a:schemeClr val="tx2"/>
                </a:solidFill>
                <a:latin typeface="Century Gothic" panose="020B0502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83407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05054771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Tree>
    <p:extLst>
      <p:ext uri="{BB962C8B-B14F-4D97-AF65-F5344CB8AC3E}">
        <p14:creationId xmlns:p14="http://schemas.microsoft.com/office/powerpoint/2010/main" val="321313093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273" y="6176963"/>
            <a:ext cx="521445" cy="343148"/>
          </a:xfrm>
          <a:prstGeom prst="rect">
            <a:avLst/>
          </a:prstGeom>
          <a:solidFill>
            <a:schemeClr val="bg1">
              <a:alpha val="0"/>
            </a:schemeClr>
          </a:solidFill>
        </p:spPr>
      </p:pic>
      <p:sp>
        <p:nvSpPr>
          <p:cNvPr id="6"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tx1"/>
                </a:solidFill>
                <a:latin typeface="Tahoma" charset="0"/>
                <a:ea typeface="Tahoma" charset="0"/>
                <a:cs typeface="Tahoma" charset="0"/>
              </a:defRPr>
            </a:lvl1pPr>
          </a:lstStyle>
          <a:p>
            <a:fld id="{3F0126DE-FB38-BA4F-8ACF-CCC9A7226B6B}" type="slidenum">
              <a:rPr lang="en-US" smtClean="0"/>
              <a:pPr/>
              <a:t>‹#›</a:t>
            </a:fld>
            <a:endParaRPr lang="en-US"/>
          </a:p>
        </p:txBody>
      </p:sp>
      <p:sp>
        <p:nvSpPr>
          <p:cNvPr id="8" name="Footer Placeholder 4"/>
          <p:cNvSpPr>
            <a:spLocks noGrp="1"/>
          </p:cNvSpPr>
          <p:nvPr>
            <p:ph type="ftr" sz="quarter" idx="3"/>
          </p:nvPr>
        </p:nvSpPr>
        <p:spPr>
          <a:xfrm>
            <a:off x="962527" y="6154986"/>
            <a:ext cx="8191212" cy="365125"/>
          </a:xfrm>
          <a:prstGeom prst="rect">
            <a:avLst/>
          </a:prstGeom>
        </p:spPr>
        <p:txBody>
          <a:bodyPr vert="horz" lIns="91440" tIns="45720" rIns="91440" bIns="45720" rtlCol="0" anchor="ctr"/>
          <a:lstStyle>
            <a:lvl1pPr algn="l">
              <a:defRPr sz="800" b="1">
                <a:solidFill>
                  <a:schemeClr val="tx1"/>
                </a:solidFill>
                <a:latin typeface="Tahoma" charset="0"/>
                <a:ea typeface="Tahoma" charset="0"/>
                <a:cs typeface="Tahoma" charset="0"/>
              </a:defRPr>
            </a:lvl1pPr>
          </a:lstStyle>
          <a:p>
            <a:r>
              <a:rPr lang="en-US"/>
              <a:t>ADAPT OR DIE</a:t>
            </a:r>
          </a:p>
        </p:txBody>
      </p:sp>
    </p:spTree>
    <p:extLst>
      <p:ext uri="{BB962C8B-B14F-4D97-AF65-F5344CB8AC3E}">
        <p14:creationId xmlns:p14="http://schemas.microsoft.com/office/powerpoint/2010/main" val="1557392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324C-AAE6-C045-B3D9-38616A8619A8}"/>
              </a:ext>
            </a:extLst>
          </p:cNvPr>
          <p:cNvSpPr>
            <a:spLocks noGrp="1"/>
          </p:cNvSpPr>
          <p:nvPr>
            <p:ph type="title" hasCustomPrompt="1"/>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273" y="6176963"/>
            <a:ext cx="521445" cy="343148"/>
          </a:xfrm>
          <a:prstGeom prst="rect">
            <a:avLst/>
          </a:prstGeom>
          <a:solidFill>
            <a:schemeClr val="bg1">
              <a:alpha val="0"/>
            </a:schemeClr>
          </a:solidFill>
        </p:spPr>
      </p:pic>
      <p:sp>
        <p:nvSpPr>
          <p:cNvPr id="9"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tx1"/>
                </a:solidFill>
                <a:latin typeface="Tahoma" charset="0"/>
                <a:ea typeface="Tahoma" charset="0"/>
                <a:cs typeface="Tahoma" charset="0"/>
              </a:defRPr>
            </a:lvl1pPr>
          </a:lstStyle>
          <a:p>
            <a:fld id="{3F0126DE-FB38-BA4F-8ACF-CCC9A7226B6B}" type="slidenum">
              <a:rPr lang="en-US" smtClean="0"/>
              <a:pPr/>
              <a:t>‹#›</a:t>
            </a:fld>
            <a:endParaRPr lang="en-US"/>
          </a:p>
        </p:txBody>
      </p:sp>
      <p:sp>
        <p:nvSpPr>
          <p:cNvPr id="5" name="Title 5">
            <a:hlinkClick r:id="rId3" action="ppaction://hlinksldjump"/>
            <a:extLst>
              <a:ext uri="{FF2B5EF4-FFF2-40B4-BE49-F238E27FC236}">
                <a16:creationId xmlns:a16="http://schemas.microsoft.com/office/drawing/2014/main" id="{E87CDBED-C305-436C-9B14-0213E765BA47}"/>
              </a:ext>
            </a:extLst>
          </p:cNvPr>
          <p:cNvSpPr txBox="1">
            <a:spLocks/>
          </p:cNvSpPr>
          <p:nvPr userDrawn="1"/>
        </p:nvSpPr>
        <p:spPr>
          <a:xfrm>
            <a:off x="91440" y="114957"/>
            <a:ext cx="676656" cy="250803"/>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r>
              <a:rPr lang="en-US" sz="1200" b="0" u="sng">
                <a:latin typeface="Century Gothic" panose="020B0502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HOME</a:t>
            </a:r>
            <a:endParaRPr lang="en-US" sz="1200" b="0" u="sng">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008757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A192B2-5BFB-4744-A10A-41B8EB313A5E}"/>
              </a:ext>
            </a:extLst>
          </p:cNvPr>
          <p:cNvSpPr>
            <a:spLocks noGrp="1"/>
          </p:cNvSpPr>
          <p:nvPr>
            <p:ph type="title" hasCustomPrompt="1"/>
          </p:nvPr>
        </p:nvSpPr>
        <p:spPr>
          <a:xfrm>
            <a:off x="342901" y="381000"/>
            <a:ext cx="11554038" cy="533400"/>
          </a:xfrm>
        </p:spPr>
        <p:txBody>
          <a:bodyPr/>
          <a:lstStyle>
            <a:lvl1pPr>
              <a:defRPr>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273" y="6176963"/>
            <a:ext cx="521445" cy="343148"/>
          </a:xfrm>
          <a:prstGeom prst="rect">
            <a:avLst/>
          </a:prstGeom>
          <a:solidFill>
            <a:schemeClr val="bg1">
              <a:alpha val="0"/>
            </a:schemeClr>
          </a:solidFill>
        </p:spPr>
      </p:pic>
      <p:sp>
        <p:nvSpPr>
          <p:cNvPr id="10"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tx1"/>
                </a:solidFill>
                <a:latin typeface="Tahoma" charset="0"/>
                <a:ea typeface="Tahoma" charset="0"/>
                <a:cs typeface="Tahoma" charset="0"/>
              </a:defRPr>
            </a:lvl1pPr>
          </a:lstStyle>
          <a:p>
            <a:fld id="{3F0126DE-FB38-BA4F-8ACF-CCC9A7226B6B}" type="slidenum">
              <a:rPr lang="en-US" smtClean="0"/>
              <a:pPr/>
              <a:t>‹#›</a:t>
            </a:fld>
            <a:endParaRPr lang="en-US"/>
          </a:p>
        </p:txBody>
      </p:sp>
    </p:spTree>
    <p:extLst>
      <p:ext uri="{BB962C8B-B14F-4D97-AF65-F5344CB8AC3E}">
        <p14:creationId xmlns:p14="http://schemas.microsoft.com/office/powerpoint/2010/main" val="1447387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 Navy">
    <p:bg>
      <p:bgPr>
        <a:solidFill>
          <a:srgbClr val="1C243B"/>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AA192B2-5BFB-4744-A10A-41B8EB313A5E}"/>
              </a:ext>
            </a:extLst>
          </p:cNvPr>
          <p:cNvSpPr>
            <a:spLocks noGrp="1"/>
          </p:cNvSpPr>
          <p:nvPr>
            <p:ph type="title" hasCustomPrompt="1"/>
          </p:nvPr>
        </p:nvSpPr>
        <p:spPr>
          <a:xfrm>
            <a:off x="342901" y="381000"/>
            <a:ext cx="11554038" cy="533400"/>
          </a:xfrm>
        </p:spPr>
        <p:txBody>
          <a:bodyPr/>
          <a:lstStyle>
            <a:lvl1pPr>
              <a:defRPr>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Font typeface="Arial" charse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4645" y="6176963"/>
            <a:ext cx="522702" cy="343147"/>
          </a:xfrm>
          <a:prstGeom prst="rect">
            <a:avLst/>
          </a:prstGeom>
          <a:solidFill>
            <a:schemeClr val="bg1">
              <a:alpha val="0"/>
            </a:schemeClr>
          </a:solidFill>
        </p:spPr>
      </p:pic>
      <p:sp>
        <p:nvSpPr>
          <p:cNvPr id="11"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Tahoma" charset="0"/>
                <a:ea typeface="Tahoma" charset="0"/>
                <a:cs typeface="Tahoma" charset="0"/>
              </a:defRPr>
            </a:lvl1pPr>
          </a:lstStyle>
          <a:p>
            <a:fld id="{3F0126DE-FB38-BA4F-8ACF-CCC9A7226B6B}" type="slidenum">
              <a:rPr lang="en-US" smtClean="0"/>
              <a:pPr/>
              <a:t>‹#›</a:t>
            </a:fld>
            <a:endParaRPr lang="en-US"/>
          </a:p>
        </p:txBody>
      </p:sp>
      <p:sp>
        <p:nvSpPr>
          <p:cNvPr id="7" name="Title 5">
            <a:hlinkClick r:id="rId3" action="ppaction://hlinksldjump"/>
            <a:extLst>
              <a:ext uri="{FF2B5EF4-FFF2-40B4-BE49-F238E27FC236}">
                <a16:creationId xmlns:a16="http://schemas.microsoft.com/office/drawing/2014/main" id="{0AD00E9A-DA3C-453D-8437-486414CA0C47}"/>
              </a:ext>
            </a:extLst>
          </p:cNvPr>
          <p:cNvSpPr txBox="1">
            <a:spLocks/>
          </p:cNvSpPr>
          <p:nvPr userDrawn="1"/>
        </p:nvSpPr>
        <p:spPr>
          <a:xfrm>
            <a:off x="91440" y="114957"/>
            <a:ext cx="676656" cy="250803"/>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r>
              <a:rPr lang="en-US" sz="1200" b="0" u="sng">
                <a:solidFill>
                  <a:schemeClr val="bg1"/>
                </a:solidFill>
                <a:latin typeface="Century Gothic" panose="020B0502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HOME</a:t>
            </a:r>
            <a:endParaRPr lang="en-US" sz="1200" b="0" u="sng">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248869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76B42-B270-EC49-9F85-EB2D8979E0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273" y="6176963"/>
            <a:ext cx="521445" cy="343148"/>
          </a:xfrm>
          <a:prstGeom prst="rect">
            <a:avLst/>
          </a:prstGeom>
          <a:solidFill>
            <a:schemeClr val="bg1">
              <a:alpha val="0"/>
            </a:schemeClr>
          </a:solidFill>
        </p:spPr>
      </p:pic>
      <p:sp>
        <p:nvSpPr>
          <p:cNvPr id="3" name="Title 5">
            <a:hlinkClick r:id="rId3" action="ppaction://hlinksldjump"/>
            <a:extLst>
              <a:ext uri="{FF2B5EF4-FFF2-40B4-BE49-F238E27FC236}">
                <a16:creationId xmlns:a16="http://schemas.microsoft.com/office/drawing/2014/main" id="{64E8F465-0AD2-4FAC-95FA-1F776413B433}"/>
              </a:ext>
            </a:extLst>
          </p:cNvPr>
          <p:cNvSpPr txBox="1">
            <a:spLocks/>
          </p:cNvSpPr>
          <p:nvPr userDrawn="1"/>
        </p:nvSpPr>
        <p:spPr>
          <a:xfrm>
            <a:off x="91440" y="114957"/>
            <a:ext cx="676656" cy="250803"/>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r>
              <a:rPr lang="en-US" sz="1200" b="0" u="sng">
                <a:latin typeface="Century Gothic" panose="020B0502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HOME</a:t>
            </a:r>
            <a:endParaRPr lang="en-US" sz="1200" b="0" u="sng">
              <a:latin typeface="Century Gothic" panose="020B0502020202020204" pitchFamily="34" charset="0"/>
              <a:cs typeface="Arial" panose="020B0604020202020204" pitchFamily="34" charset="0"/>
            </a:endParaRPr>
          </a:p>
        </p:txBody>
      </p:sp>
      <p:pic>
        <p:nvPicPr>
          <p:cNvPr id="7" name="Picture Placeholder 7">
            <a:extLst>
              <a:ext uri="{FF2B5EF4-FFF2-40B4-BE49-F238E27FC236}">
                <a16:creationId xmlns:a16="http://schemas.microsoft.com/office/drawing/2014/main" id="{A627A440-2E0E-46BC-ADCA-B3A90A3ADD6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946136" y="0"/>
            <a:ext cx="4245864" cy="6858000"/>
          </a:xfrm>
          <a:prstGeom prst="rect">
            <a:avLst/>
          </a:prstGeom>
        </p:spPr>
      </p:pic>
    </p:spTree>
    <p:extLst>
      <p:ext uri="{BB962C8B-B14F-4D97-AF65-F5344CB8AC3E}">
        <p14:creationId xmlns:p14="http://schemas.microsoft.com/office/powerpoint/2010/main" val="810557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1C243B"/>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6F3B4B-ACB7-094C-892D-54628E0D3D4A}"/>
              </a:ext>
            </a:extLst>
          </p:cNvPr>
          <p:cNvSpPr>
            <a:spLocks noGrp="1"/>
          </p:cNvSpPr>
          <p:nvPr>
            <p:ph type="sldNum" sz="quarter" idx="10"/>
          </p:nvPr>
        </p:nvSpPr>
        <p:spPr/>
        <p:txBody>
          <a:bodyPr/>
          <a:lstStyle>
            <a:lvl1pPr>
              <a:defRPr>
                <a:solidFill>
                  <a:schemeClr val="bg1"/>
                </a:solidFill>
              </a:defRPr>
            </a:lvl1pPr>
          </a:lstStyle>
          <a:p>
            <a:fld id="{3F0126DE-FB38-BA4F-8ACF-CCC9A7226B6B}" type="slidenum">
              <a:rPr lang="en-US" smtClean="0"/>
              <a:pPr/>
              <a:t>‹#›</a:t>
            </a:fld>
            <a:endParaRPr lang="en-US"/>
          </a:p>
        </p:txBody>
      </p:sp>
      <p:pic>
        <p:nvPicPr>
          <p:cNvPr id="5" name="Picture 4">
            <a:extLst>
              <a:ext uri="{FF2B5EF4-FFF2-40B4-BE49-F238E27FC236}">
                <a16:creationId xmlns:a16="http://schemas.microsoft.com/office/drawing/2014/main" id="{7658284F-AF9A-6D45-BF90-C74F1A8C0F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4645" y="6176963"/>
            <a:ext cx="522702" cy="343147"/>
          </a:xfrm>
          <a:prstGeom prst="rect">
            <a:avLst/>
          </a:prstGeom>
          <a:solidFill>
            <a:schemeClr val="bg1">
              <a:alpha val="0"/>
            </a:schemeClr>
          </a:solidFill>
        </p:spPr>
      </p:pic>
      <p:sp>
        <p:nvSpPr>
          <p:cNvPr id="6" name="Title 5">
            <a:hlinkClick r:id="rId3" action="ppaction://hlinksldjump"/>
            <a:extLst>
              <a:ext uri="{FF2B5EF4-FFF2-40B4-BE49-F238E27FC236}">
                <a16:creationId xmlns:a16="http://schemas.microsoft.com/office/drawing/2014/main" id="{9D827BEB-942E-4077-98F5-EC002E149A5C}"/>
              </a:ext>
            </a:extLst>
          </p:cNvPr>
          <p:cNvSpPr txBox="1">
            <a:spLocks/>
          </p:cNvSpPr>
          <p:nvPr userDrawn="1"/>
        </p:nvSpPr>
        <p:spPr>
          <a:xfrm>
            <a:off x="91440" y="114957"/>
            <a:ext cx="676656" cy="250803"/>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r>
              <a:rPr lang="en-US" sz="1200" b="0" u="sng">
                <a:solidFill>
                  <a:schemeClr val="bg1"/>
                </a:solidFill>
                <a:latin typeface="Century Gothic" panose="020B0502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HOME</a:t>
            </a:r>
            <a:endParaRPr lang="en-US" sz="1200" b="0" u="sng">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791486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4CD942-415A-9144-B932-7644A986DB3E}"/>
              </a:ext>
            </a:extLst>
          </p:cNvPr>
          <p:cNvSpPr>
            <a:spLocks noGrp="1"/>
          </p:cNvSpPr>
          <p:nvPr>
            <p:ph type="sldNum" sz="quarter" idx="10"/>
          </p:nvPr>
        </p:nvSpPr>
        <p:spPr/>
        <p:txBody>
          <a:bodyPr/>
          <a:lstStyle>
            <a:lvl1pPr>
              <a:defRPr>
                <a:solidFill>
                  <a:schemeClr val="bg1"/>
                </a:solidFill>
              </a:defRPr>
            </a:lvl1pPr>
          </a:lstStyle>
          <a:p>
            <a:fld id="{3F0126DE-FB38-BA4F-8ACF-CCC9A7226B6B}" type="slidenum">
              <a:rPr lang="en-US" smtClean="0"/>
              <a:pPr/>
              <a:t>‹#›</a:t>
            </a:fld>
            <a:endParaRPr lang="en-US"/>
          </a:p>
        </p:txBody>
      </p:sp>
      <p:pic>
        <p:nvPicPr>
          <p:cNvPr id="5" name="Picture 4">
            <a:extLst>
              <a:ext uri="{FF2B5EF4-FFF2-40B4-BE49-F238E27FC236}">
                <a16:creationId xmlns:a16="http://schemas.microsoft.com/office/drawing/2014/main" id="{2A4C99EF-E495-6047-A734-D4E89F4DF86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4645" y="6176963"/>
            <a:ext cx="522702" cy="343147"/>
          </a:xfrm>
          <a:prstGeom prst="rect">
            <a:avLst/>
          </a:prstGeom>
          <a:solidFill>
            <a:schemeClr val="bg1">
              <a:alpha val="0"/>
            </a:schemeClr>
          </a:solidFill>
        </p:spPr>
      </p:pic>
      <p:sp>
        <p:nvSpPr>
          <p:cNvPr id="4" name="Title 5">
            <a:hlinkClick r:id="rId4" action="ppaction://hlinksldjump"/>
            <a:extLst>
              <a:ext uri="{FF2B5EF4-FFF2-40B4-BE49-F238E27FC236}">
                <a16:creationId xmlns:a16="http://schemas.microsoft.com/office/drawing/2014/main" id="{E459DD52-A146-487B-8C13-E43789D5C7B6}"/>
              </a:ext>
            </a:extLst>
          </p:cNvPr>
          <p:cNvSpPr txBox="1">
            <a:spLocks/>
          </p:cNvSpPr>
          <p:nvPr userDrawn="1"/>
        </p:nvSpPr>
        <p:spPr>
          <a:xfrm>
            <a:off x="91440" y="114957"/>
            <a:ext cx="676656" cy="250803"/>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r>
              <a:rPr lang="en-US" sz="1200" b="0" u="sng">
                <a:latin typeface="Century Gothic" panose="020B0502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HOME</a:t>
            </a:r>
            <a:endParaRPr lang="en-US" sz="1200" b="0" u="sng">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144323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Wingman Al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ED6D654-01AB-5047-BF0B-CA6088024D4E}"/>
              </a:ext>
            </a:extLst>
          </p:cNvPr>
          <p:cNvSpPr>
            <a:spLocks noGrp="1"/>
          </p:cNvSpPr>
          <p:nvPr>
            <p:ph type="ctrTitle" hasCustomPrompt="1"/>
          </p:nvPr>
        </p:nvSpPr>
        <p:spPr>
          <a:xfrm>
            <a:off x="851647" y="1293259"/>
            <a:ext cx="6866324" cy="1633358"/>
          </a:xfrm>
        </p:spPr>
        <p:txBody>
          <a:bodyPr anchor="b">
            <a:normAutofit/>
          </a:bodyPr>
          <a:lstStyle>
            <a:lvl1pPr algn="l">
              <a:defRPr sz="4800">
                <a:solidFill>
                  <a:schemeClr val="tx1"/>
                </a:solidFill>
              </a:defRPr>
            </a:lvl1pPr>
          </a:lstStyle>
          <a:p>
            <a:r>
              <a:rPr lang="en-US"/>
              <a:t>CLICK TO EDIT  TITLE</a:t>
            </a:r>
          </a:p>
        </p:txBody>
      </p:sp>
      <p:sp>
        <p:nvSpPr>
          <p:cNvPr id="12" name="Subtitle 2">
            <a:extLst>
              <a:ext uri="{FF2B5EF4-FFF2-40B4-BE49-F238E27FC236}">
                <a16:creationId xmlns:a16="http://schemas.microsoft.com/office/drawing/2014/main" id="{5458C96D-54DB-8E4A-B15E-E7DF32A95F7E}"/>
              </a:ext>
            </a:extLst>
          </p:cNvPr>
          <p:cNvSpPr>
            <a:spLocks noGrp="1"/>
          </p:cNvSpPr>
          <p:nvPr>
            <p:ph type="subTitle" idx="1" hasCustomPrompt="1"/>
          </p:nvPr>
        </p:nvSpPr>
        <p:spPr>
          <a:xfrm>
            <a:off x="851647" y="3018692"/>
            <a:ext cx="6866324" cy="584479"/>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50132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Wingman Al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ED6D654-01AB-5047-BF0B-CA6088024D4E}"/>
              </a:ext>
            </a:extLst>
          </p:cNvPr>
          <p:cNvSpPr>
            <a:spLocks noGrp="1"/>
          </p:cNvSpPr>
          <p:nvPr>
            <p:ph type="ctrTitle" hasCustomPrompt="1"/>
          </p:nvPr>
        </p:nvSpPr>
        <p:spPr>
          <a:xfrm>
            <a:off x="851647" y="1293259"/>
            <a:ext cx="6866324" cy="1633358"/>
          </a:xfrm>
        </p:spPr>
        <p:txBody>
          <a:bodyPr anchor="b">
            <a:noAutofit/>
          </a:bodyPr>
          <a:lstStyle>
            <a:lvl1pPr algn="l">
              <a:defRPr sz="5400">
                <a:solidFill>
                  <a:schemeClr val="tx1"/>
                </a:solidFill>
                <a:latin typeface="Century Gothic" panose="020B0502020202020204" pitchFamily="34" charset="0"/>
              </a:defRPr>
            </a:lvl1pPr>
          </a:lstStyle>
          <a:p>
            <a:r>
              <a:rPr lang="en-US"/>
              <a:t>CLICK TO EDIT  TITLE</a:t>
            </a:r>
          </a:p>
        </p:txBody>
      </p:sp>
      <p:sp>
        <p:nvSpPr>
          <p:cNvPr id="12" name="Subtitle 2">
            <a:extLst>
              <a:ext uri="{FF2B5EF4-FFF2-40B4-BE49-F238E27FC236}">
                <a16:creationId xmlns:a16="http://schemas.microsoft.com/office/drawing/2014/main" id="{5458C96D-54DB-8E4A-B15E-E7DF32A95F7E}"/>
              </a:ext>
            </a:extLst>
          </p:cNvPr>
          <p:cNvSpPr>
            <a:spLocks noGrp="1"/>
          </p:cNvSpPr>
          <p:nvPr>
            <p:ph type="subTitle" idx="1" hasCustomPrompt="1"/>
          </p:nvPr>
        </p:nvSpPr>
        <p:spPr>
          <a:xfrm>
            <a:off x="851647" y="3018692"/>
            <a:ext cx="6866324" cy="584479"/>
          </a:xfrm>
        </p:spPr>
        <p:txBody>
          <a:bodyPr>
            <a:normAutofit/>
          </a:bodyPr>
          <a:lstStyle>
            <a:lvl1pPr marL="0" indent="0" algn="l">
              <a:buNone/>
              <a:defRPr sz="2000">
                <a:solidFill>
                  <a:schemeClr val="tx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1044110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_Ink Gradient Bas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Tahoma" charset="0"/>
                <a:ea typeface="Tahoma" charset="0"/>
                <a:cs typeface="Tahoma" charset="0"/>
              </a:defRPr>
            </a:lvl1pPr>
          </a:lstStyle>
          <a:p>
            <a:fld id="{3F0126DE-FB38-BA4F-8ACF-CCC9A7226B6B}" type="slidenum">
              <a:rPr lang="en-US" smtClean="0"/>
              <a:pPr/>
              <a:t>‹#›</a:t>
            </a:fld>
            <a:endParaRPr lang="en-US"/>
          </a:p>
        </p:txBody>
      </p:sp>
      <p:pic>
        <p:nvPicPr>
          <p:cNvPr id="6" name="Picture 5">
            <a:extLst>
              <a:ext uri="{FF2B5EF4-FFF2-40B4-BE49-F238E27FC236}">
                <a16:creationId xmlns:a16="http://schemas.microsoft.com/office/drawing/2014/main" id="{89237D3E-4387-E348-B85B-520A3CE1BD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6620" y="6174735"/>
            <a:ext cx="515042" cy="343362"/>
          </a:xfrm>
          <a:prstGeom prst="rect">
            <a:avLst/>
          </a:prstGeom>
        </p:spPr>
      </p:pic>
    </p:spTree>
    <p:extLst>
      <p:ext uri="{BB962C8B-B14F-4D97-AF65-F5344CB8AC3E}">
        <p14:creationId xmlns:p14="http://schemas.microsoft.com/office/powerpoint/2010/main" val="34950054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D654-01AB-5047-BF0B-CA6088024D4E}"/>
              </a:ext>
            </a:extLst>
          </p:cNvPr>
          <p:cNvSpPr>
            <a:spLocks noGrp="1"/>
          </p:cNvSpPr>
          <p:nvPr>
            <p:ph type="ctrTitle" hasCustomPrompt="1"/>
          </p:nvPr>
        </p:nvSpPr>
        <p:spPr>
          <a:xfrm>
            <a:off x="851647" y="2588658"/>
            <a:ext cx="5755982" cy="1134256"/>
          </a:xfrm>
        </p:spPr>
        <p:txBody>
          <a:bodyPr anchor="b">
            <a:normAutofit/>
          </a:bodyPr>
          <a:lstStyle>
            <a:lvl1pPr algn="l">
              <a:defRPr sz="4000" b="1" i="0">
                <a:solidFill>
                  <a:schemeClr val="bg1"/>
                </a:solidFill>
                <a:latin typeface="Arial Black" panose="020B0604020202020204" pitchFamily="34" charset="0"/>
                <a:cs typeface="Arial Black" panose="020B0604020202020204" pitchFamily="34" charset="0"/>
              </a:defRPr>
            </a:lvl1pPr>
          </a:lstStyle>
          <a:p>
            <a:r>
              <a:rPr lang="en-US"/>
              <a:t>CLICK TO EDIT  TITLE</a:t>
            </a:r>
          </a:p>
        </p:txBody>
      </p:sp>
      <p:sp>
        <p:nvSpPr>
          <p:cNvPr id="3" name="Subtitle 2">
            <a:extLst>
              <a:ext uri="{FF2B5EF4-FFF2-40B4-BE49-F238E27FC236}">
                <a16:creationId xmlns:a16="http://schemas.microsoft.com/office/drawing/2014/main" id="{5458C96D-54DB-8E4A-B15E-E7DF32A95F7E}"/>
              </a:ext>
            </a:extLst>
          </p:cNvPr>
          <p:cNvSpPr>
            <a:spLocks noGrp="1"/>
          </p:cNvSpPr>
          <p:nvPr>
            <p:ph type="subTitle" idx="1" hasCustomPrompt="1"/>
          </p:nvPr>
        </p:nvSpPr>
        <p:spPr>
          <a:xfrm>
            <a:off x="851647" y="3807389"/>
            <a:ext cx="5755982" cy="827881"/>
          </a:xfrm>
        </p:spPr>
        <p:txBody>
          <a:bodyPr>
            <a:normAutofit/>
          </a:bodyPr>
          <a:lstStyle>
            <a:lvl1pPr marL="0" indent="0" algn="l">
              <a:buNone/>
              <a:defRPr sz="2000" b="1" i="0">
                <a:solidFill>
                  <a:schemeClr val="tx2"/>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7" name="Picture 6">
            <a:extLst>
              <a:ext uri="{FF2B5EF4-FFF2-40B4-BE49-F238E27FC236}">
                <a16:creationId xmlns:a16="http://schemas.microsoft.com/office/drawing/2014/main" id="{CADB848F-CCD1-C842-BFDC-3A18259EE0FE}"/>
              </a:ext>
            </a:extLst>
          </p:cNvPr>
          <p:cNvPicPr>
            <a:picLocks noChangeAspect="1"/>
          </p:cNvPicPr>
          <p:nvPr userDrawn="1"/>
        </p:nvPicPr>
        <p:blipFill>
          <a:blip r:embed="rId3"/>
          <a:stretch>
            <a:fillRect/>
          </a:stretch>
        </p:blipFill>
        <p:spPr>
          <a:xfrm>
            <a:off x="851647" y="1589097"/>
            <a:ext cx="1372629" cy="915086"/>
          </a:xfrm>
          <a:prstGeom prst="rect">
            <a:avLst/>
          </a:prstGeom>
        </p:spPr>
      </p:pic>
    </p:spTree>
    <p:extLst>
      <p:ext uri="{BB962C8B-B14F-4D97-AF65-F5344CB8AC3E}">
        <p14:creationId xmlns:p14="http://schemas.microsoft.com/office/powerpoint/2010/main" val="16902676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D654-01AB-5047-BF0B-CA6088024D4E}"/>
              </a:ext>
            </a:extLst>
          </p:cNvPr>
          <p:cNvSpPr>
            <a:spLocks noGrp="1"/>
          </p:cNvSpPr>
          <p:nvPr>
            <p:ph type="ctrTitle" hasCustomPrompt="1"/>
          </p:nvPr>
        </p:nvSpPr>
        <p:spPr>
          <a:xfrm>
            <a:off x="851647" y="2588658"/>
            <a:ext cx="5028453" cy="1134256"/>
          </a:xfrm>
        </p:spPr>
        <p:txBody>
          <a:bodyPr anchor="b">
            <a:normAutofit/>
          </a:bodyPr>
          <a:lstStyle>
            <a:lvl1pPr algn="l">
              <a:defRPr sz="4000" b="1" i="0">
                <a:solidFill>
                  <a:schemeClr val="bg1"/>
                </a:solidFill>
                <a:latin typeface="Century Gothic" panose="020B0502020202020204" pitchFamily="34" charset="0"/>
                <a:cs typeface="Century Gothic" panose="020B0502020202020204" pitchFamily="34" charset="0"/>
              </a:defRPr>
            </a:lvl1pPr>
          </a:lstStyle>
          <a:p>
            <a:r>
              <a:rPr lang="en-US"/>
              <a:t>CLICK TO EDIT  TITLE</a:t>
            </a:r>
          </a:p>
        </p:txBody>
      </p:sp>
      <p:sp>
        <p:nvSpPr>
          <p:cNvPr id="3" name="Subtitle 2">
            <a:extLst>
              <a:ext uri="{FF2B5EF4-FFF2-40B4-BE49-F238E27FC236}">
                <a16:creationId xmlns:a16="http://schemas.microsoft.com/office/drawing/2014/main" id="{5458C96D-54DB-8E4A-B15E-E7DF32A95F7E}"/>
              </a:ext>
            </a:extLst>
          </p:cNvPr>
          <p:cNvSpPr>
            <a:spLocks noGrp="1"/>
          </p:cNvSpPr>
          <p:nvPr>
            <p:ph type="subTitle" idx="1" hasCustomPrompt="1"/>
          </p:nvPr>
        </p:nvSpPr>
        <p:spPr>
          <a:xfrm>
            <a:off x="851647" y="3807389"/>
            <a:ext cx="5028453" cy="827881"/>
          </a:xfrm>
        </p:spPr>
        <p:txBody>
          <a:bodyPr>
            <a:normAutofit/>
          </a:bodyPr>
          <a:lstStyle>
            <a:lvl1pPr marL="0" indent="0" algn="l">
              <a:buNone/>
              <a:defRPr sz="2000" b="1" i="0">
                <a:solidFill>
                  <a:schemeClr val="tx2"/>
                </a:solidFill>
                <a:latin typeface="Century Gothic" panose="020B0502020202020204" pitchFamily="34" charset="0"/>
                <a:cs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7" name="Picture 6">
            <a:extLst>
              <a:ext uri="{FF2B5EF4-FFF2-40B4-BE49-F238E27FC236}">
                <a16:creationId xmlns:a16="http://schemas.microsoft.com/office/drawing/2014/main" id="{CADB848F-CCD1-C842-BFDC-3A18259EE0FE}"/>
              </a:ext>
            </a:extLst>
          </p:cNvPr>
          <p:cNvPicPr>
            <a:picLocks noChangeAspect="1"/>
          </p:cNvPicPr>
          <p:nvPr userDrawn="1"/>
        </p:nvPicPr>
        <p:blipFill>
          <a:blip r:embed="rId3"/>
          <a:stretch>
            <a:fillRect/>
          </a:stretch>
        </p:blipFill>
        <p:spPr>
          <a:xfrm>
            <a:off x="851647" y="1589097"/>
            <a:ext cx="1372629" cy="915086"/>
          </a:xfrm>
          <a:prstGeom prst="rect">
            <a:avLst/>
          </a:prstGeom>
        </p:spPr>
      </p:pic>
    </p:spTree>
    <p:extLst>
      <p:ext uri="{BB962C8B-B14F-4D97-AF65-F5344CB8AC3E}">
        <p14:creationId xmlns:p14="http://schemas.microsoft.com/office/powerpoint/2010/main" val="22434398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0F6725-CE98-2747-B2DB-E17755FAD925}"/>
              </a:ext>
            </a:extLst>
          </p:cNvPr>
          <p:cNvSpPr>
            <a:spLocks noGrp="1"/>
          </p:cNvSpPr>
          <p:nvPr>
            <p:ph type="ctrTitle" hasCustomPrompt="1"/>
          </p:nvPr>
        </p:nvSpPr>
        <p:spPr>
          <a:xfrm>
            <a:off x="851647" y="2588658"/>
            <a:ext cx="5028453" cy="1134256"/>
          </a:xfrm>
        </p:spPr>
        <p:txBody>
          <a:bodyPr anchor="b">
            <a:normAutofit/>
          </a:bodyPr>
          <a:lstStyle>
            <a:lvl1pPr algn="l">
              <a:defRPr sz="4000" b="1" i="0">
                <a:solidFill>
                  <a:schemeClr val="bg1"/>
                </a:solidFill>
                <a:latin typeface="Arial Black" panose="020B0604020202020204" pitchFamily="34" charset="0"/>
                <a:cs typeface="Arial Black" panose="020B0604020202020204" pitchFamily="34" charset="0"/>
              </a:defRPr>
            </a:lvl1pPr>
          </a:lstStyle>
          <a:p>
            <a:r>
              <a:rPr lang="en-US"/>
              <a:t>CLICK TO EDIT  TITLE</a:t>
            </a:r>
          </a:p>
        </p:txBody>
      </p:sp>
      <p:sp>
        <p:nvSpPr>
          <p:cNvPr id="4" name="Subtitle 2">
            <a:extLst>
              <a:ext uri="{FF2B5EF4-FFF2-40B4-BE49-F238E27FC236}">
                <a16:creationId xmlns:a16="http://schemas.microsoft.com/office/drawing/2014/main" id="{83EF60DD-A3F4-B94B-9011-25F7555C4308}"/>
              </a:ext>
            </a:extLst>
          </p:cNvPr>
          <p:cNvSpPr>
            <a:spLocks noGrp="1"/>
          </p:cNvSpPr>
          <p:nvPr>
            <p:ph type="subTitle" idx="1" hasCustomPrompt="1"/>
          </p:nvPr>
        </p:nvSpPr>
        <p:spPr>
          <a:xfrm>
            <a:off x="851647" y="3807389"/>
            <a:ext cx="5028453" cy="827881"/>
          </a:xfrm>
        </p:spPr>
        <p:txBody>
          <a:bodyPr>
            <a:normAutofit/>
          </a:bodyPr>
          <a:lstStyle>
            <a:lvl1pPr marL="0" indent="0" algn="l">
              <a:buNone/>
              <a:defRPr sz="2000" b="1" i="0">
                <a:solidFill>
                  <a:schemeClr val="tx2"/>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5" name="Picture 4">
            <a:extLst>
              <a:ext uri="{FF2B5EF4-FFF2-40B4-BE49-F238E27FC236}">
                <a16:creationId xmlns:a16="http://schemas.microsoft.com/office/drawing/2014/main" id="{32E0B692-A08A-E348-A66B-085B6EB45541}"/>
              </a:ext>
            </a:extLst>
          </p:cNvPr>
          <p:cNvPicPr>
            <a:picLocks noChangeAspect="1"/>
          </p:cNvPicPr>
          <p:nvPr userDrawn="1"/>
        </p:nvPicPr>
        <p:blipFill>
          <a:blip r:embed="rId3"/>
          <a:stretch>
            <a:fillRect/>
          </a:stretch>
        </p:blipFill>
        <p:spPr>
          <a:xfrm>
            <a:off x="851647" y="1589097"/>
            <a:ext cx="1372629" cy="915086"/>
          </a:xfrm>
          <a:prstGeom prst="rect">
            <a:avLst/>
          </a:prstGeom>
        </p:spPr>
      </p:pic>
    </p:spTree>
    <p:extLst>
      <p:ext uri="{BB962C8B-B14F-4D97-AF65-F5344CB8AC3E}">
        <p14:creationId xmlns:p14="http://schemas.microsoft.com/office/powerpoint/2010/main" val="27336061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2A8D917-5A40-0E48-8A03-937F16D0BED3}"/>
              </a:ext>
            </a:extLst>
          </p:cNvPr>
          <p:cNvSpPr>
            <a:spLocks noGrp="1"/>
          </p:cNvSpPr>
          <p:nvPr>
            <p:ph type="ctrTitle" hasCustomPrompt="1"/>
          </p:nvPr>
        </p:nvSpPr>
        <p:spPr>
          <a:xfrm>
            <a:off x="851647" y="2588658"/>
            <a:ext cx="5028453" cy="1134256"/>
          </a:xfrm>
        </p:spPr>
        <p:txBody>
          <a:bodyPr anchor="b">
            <a:normAutofit/>
          </a:bodyPr>
          <a:lstStyle>
            <a:lvl1pPr algn="l">
              <a:defRPr sz="4000" b="1" i="0">
                <a:solidFill>
                  <a:schemeClr val="tx1"/>
                </a:solidFill>
                <a:latin typeface="Arial Black" panose="020B0604020202020204" pitchFamily="34" charset="0"/>
                <a:cs typeface="Arial Black" panose="020B0604020202020204" pitchFamily="34" charset="0"/>
              </a:defRPr>
            </a:lvl1pPr>
          </a:lstStyle>
          <a:p>
            <a:r>
              <a:rPr lang="en-US"/>
              <a:t>CLICK TO EDIT  TITLE</a:t>
            </a:r>
          </a:p>
        </p:txBody>
      </p:sp>
      <p:sp>
        <p:nvSpPr>
          <p:cNvPr id="4" name="Subtitle 2">
            <a:extLst>
              <a:ext uri="{FF2B5EF4-FFF2-40B4-BE49-F238E27FC236}">
                <a16:creationId xmlns:a16="http://schemas.microsoft.com/office/drawing/2014/main" id="{7B0B7F59-2D17-044D-94DB-CAE68F0E0B31}"/>
              </a:ext>
            </a:extLst>
          </p:cNvPr>
          <p:cNvSpPr>
            <a:spLocks noGrp="1"/>
          </p:cNvSpPr>
          <p:nvPr>
            <p:ph type="subTitle" idx="1" hasCustomPrompt="1"/>
          </p:nvPr>
        </p:nvSpPr>
        <p:spPr>
          <a:xfrm>
            <a:off x="851647" y="3807389"/>
            <a:ext cx="5028453" cy="827881"/>
          </a:xfrm>
        </p:spPr>
        <p:txBody>
          <a:bodyPr>
            <a:normAutofit/>
          </a:bodyPr>
          <a:lstStyle>
            <a:lvl1pPr marL="0" indent="0" algn="l">
              <a:buNone/>
              <a:defRPr sz="2000" b="1" i="0">
                <a:solidFill>
                  <a:schemeClr val="tx2"/>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7" name="Picture 6">
            <a:extLst>
              <a:ext uri="{FF2B5EF4-FFF2-40B4-BE49-F238E27FC236}">
                <a16:creationId xmlns:a16="http://schemas.microsoft.com/office/drawing/2014/main" id="{1F8223D2-AFCB-214A-A4F3-94409D58C713}"/>
              </a:ext>
            </a:extLst>
          </p:cNvPr>
          <p:cNvPicPr>
            <a:picLocks noChangeAspect="1"/>
          </p:cNvPicPr>
          <p:nvPr userDrawn="1"/>
        </p:nvPicPr>
        <p:blipFill>
          <a:blip r:embed="rId3"/>
          <a:stretch>
            <a:fillRect/>
          </a:stretch>
        </p:blipFill>
        <p:spPr>
          <a:xfrm>
            <a:off x="851647" y="1589098"/>
            <a:ext cx="1372630" cy="915086"/>
          </a:xfrm>
          <a:prstGeom prst="rect">
            <a:avLst/>
          </a:prstGeom>
        </p:spPr>
      </p:pic>
    </p:spTree>
    <p:extLst>
      <p:ext uri="{BB962C8B-B14F-4D97-AF65-F5344CB8AC3E}">
        <p14:creationId xmlns:p14="http://schemas.microsoft.com/office/powerpoint/2010/main" val="2914727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9E81FC-1873-F240-947C-14E51ED3CDC8}"/>
              </a:ext>
            </a:extLst>
          </p:cNvPr>
          <p:cNvSpPr>
            <a:spLocks noGrp="1"/>
          </p:cNvSpPr>
          <p:nvPr>
            <p:ph type="ctrTitle" hasCustomPrompt="1"/>
          </p:nvPr>
        </p:nvSpPr>
        <p:spPr>
          <a:xfrm>
            <a:off x="851647" y="2588658"/>
            <a:ext cx="5028453" cy="1134256"/>
          </a:xfrm>
        </p:spPr>
        <p:txBody>
          <a:bodyPr anchor="b">
            <a:normAutofit/>
          </a:bodyPr>
          <a:lstStyle>
            <a:lvl1pPr algn="l">
              <a:defRPr sz="4000" b="1" i="0">
                <a:solidFill>
                  <a:schemeClr val="tx1"/>
                </a:solidFill>
                <a:latin typeface="Arial Black" panose="020B0604020202020204" pitchFamily="34" charset="0"/>
                <a:cs typeface="Arial Black" panose="020B0604020202020204" pitchFamily="34" charset="0"/>
              </a:defRPr>
            </a:lvl1pPr>
          </a:lstStyle>
          <a:p>
            <a:r>
              <a:rPr lang="en-US"/>
              <a:t>CLICK TO EDIT  TITLE</a:t>
            </a:r>
          </a:p>
        </p:txBody>
      </p:sp>
      <p:sp>
        <p:nvSpPr>
          <p:cNvPr id="4" name="Subtitle 2">
            <a:extLst>
              <a:ext uri="{FF2B5EF4-FFF2-40B4-BE49-F238E27FC236}">
                <a16:creationId xmlns:a16="http://schemas.microsoft.com/office/drawing/2014/main" id="{EB26E52C-BC33-EE4A-B3CE-706D99F14EE7}"/>
              </a:ext>
            </a:extLst>
          </p:cNvPr>
          <p:cNvSpPr>
            <a:spLocks noGrp="1"/>
          </p:cNvSpPr>
          <p:nvPr>
            <p:ph type="subTitle" idx="1" hasCustomPrompt="1"/>
          </p:nvPr>
        </p:nvSpPr>
        <p:spPr>
          <a:xfrm>
            <a:off x="851647" y="3807389"/>
            <a:ext cx="5028453" cy="827881"/>
          </a:xfrm>
        </p:spPr>
        <p:txBody>
          <a:bodyPr>
            <a:normAutofit/>
          </a:bodyPr>
          <a:lstStyle>
            <a:lvl1pPr marL="0" indent="0" algn="l">
              <a:buNone/>
              <a:defRPr sz="2000" b="1" i="0">
                <a:solidFill>
                  <a:schemeClr val="tx2"/>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5" name="Picture 4">
            <a:extLst>
              <a:ext uri="{FF2B5EF4-FFF2-40B4-BE49-F238E27FC236}">
                <a16:creationId xmlns:a16="http://schemas.microsoft.com/office/drawing/2014/main" id="{A5F9BD7D-F278-D34B-9A9B-03447BE3C404}"/>
              </a:ext>
            </a:extLst>
          </p:cNvPr>
          <p:cNvPicPr>
            <a:picLocks noChangeAspect="1"/>
          </p:cNvPicPr>
          <p:nvPr userDrawn="1"/>
        </p:nvPicPr>
        <p:blipFill>
          <a:blip r:embed="rId3"/>
          <a:stretch>
            <a:fillRect/>
          </a:stretch>
        </p:blipFill>
        <p:spPr>
          <a:xfrm>
            <a:off x="851647" y="1589098"/>
            <a:ext cx="1372630" cy="915086"/>
          </a:xfrm>
          <a:prstGeom prst="rect">
            <a:avLst/>
          </a:prstGeom>
        </p:spPr>
      </p:pic>
    </p:spTree>
    <p:extLst>
      <p:ext uri="{BB962C8B-B14F-4D97-AF65-F5344CB8AC3E}">
        <p14:creationId xmlns:p14="http://schemas.microsoft.com/office/powerpoint/2010/main" val="2936838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D82B0C-A253-BA4F-892A-6DDB1CA53C00}"/>
              </a:ext>
            </a:extLst>
          </p:cNvPr>
          <p:cNvSpPr>
            <a:spLocks noGrp="1"/>
          </p:cNvSpPr>
          <p:nvPr>
            <p:ph type="ctrTitle" hasCustomPrompt="1"/>
          </p:nvPr>
        </p:nvSpPr>
        <p:spPr>
          <a:xfrm>
            <a:off x="851647" y="2588658"/>
            <a:ext cx="5028453" cy="1134256"/>
          </a:xfrm>
        </p:spPr>
        <p:txBody>
          <a:bodyPr anchor="b">
            <a:normAutofit/>
          </a:bodyPr>
          <a:lstStyle>
            <a:lvl1pPr algn="l">
              <a:defRPr sz="4000" b="1" i="0">
                <a:solidFill>
                  <a:schemeClr val="tx1"/>
                </a:solidFill>
                <a:latin typeface="Arial Black" panose="020B0604020202020204" pitchFamily="34" charset="0"/>
                <a:cs typeface="Arial Black" panose="020B0604020202020204" pitchFamily="34" charset="0"/>
              </a:defRPr>
            </a:lvl1pPr>
          </a:lstStyle>
          <a:p>
            <a:r>
              <a:rPr lang="en-US"/>
              <a:t>CLICK TO EDIT  TITLE</a:t>
            </a:r>
          </a:p>
        </p:txBody>
      </p:sp>
      <p:sp>
        <p:nvSpPr>
          <p:cNvPr id="4" name="Subtitle 2">
            <a:extLst>
              <a:ext uri="{FF2B5EF4-FFF2-40B4-BE49-F238E27FC236}">
                <a16:creationId xmlns:a16="http://schemas.microsoft.com/office/drawing/2014/main" id="{DCCAB23F-8DC0-1E4C-8875-805198EB0589}"/>
              </a:ext>
            </a:extLst>
          </p:cNvPr>
          <p:cNvSpPr>
            <a:spLocks noGrp="1"/>
          </p:cNvSpPr>
          <p:nvPr>
            <p:ph type="subTitle" idx="1" hasCustomPrompt="1"/>
          </p:nvPr>
        </p:nvSpPr>
        <p:spPr>
          <a:xfrm>
            <a:off x="851647" y="3807389"/>
            <a:ext cx="5028453" cy="827881"/>
          </a:xfrm>
        </p:spPr>
        <p:txBody>
          <a:bodyPr>
            <a:normAutofit/>
          </a:bodyPr>
          <a:lstStyle>
            <a:lvl1pPr marL="0" indent="0" algn="l">
              <a:buNone/>
              <a:defRPr sz="2000" b="1" i="0">
                <a:solidFill>
                  <a:schemeClr val="tx2"/>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5" name="Picture 4">
            <a:extLst>
              <a:ext uri="{FF2B5EF4-FFF2-40B4-BE49-F238E27FC236}">
                <a16:creationId xmlns:a16="http://schemas.microsoft.com/office/drawing/2014/main" id="{F2789C8D-5EE0-FE45-9EE3-72AFD233A4F4}"/>
              </a:ext>
            </a:extLst>
          </p:cNvPr>
          <p:cNvPicPr>
            <a:picLocks noChangeAspect="1"/>
          </p:cNvPicPr>
          <p:nvPr userDrawn="1"/>
        </p:nvPicPr>
        <p:blipFill>
          <a:blip r:embed="rId3"/>
          <a:stretch>
            <a:fillRect/>
          </a:stretch>
        </p:blipFill>
        <p:spPr>
          <a:xfrm>
            <a:off x="851647" y="1589098"/>
            <a:ext cx="1372630" cy="915086"/>
          </a:xfrm>
          <a:prstGeom prst="rect">
            <a:avLst/>
          </a:prstGeom>
        </p:spPr>
      </p:pic>
    </p:spTree>
    <p:extLst>
      <p:ext uri="{BB962C8B-B14F-4D97-AF65-F5344CB8AC3E}">
        <p14:creationId xmlns:p14="http://schemas.microsoft.com/office/powerpoint/2010/main" val="3393062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Wingman Al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ED6D654-01AB-5047-BF0B-CA6088024D4E}"/>
              </a:ext>
            </a:extLst>
          </p:cNvPr>
          <p:cNvSpPr>
            <a:spLocks noGrp="1"/>
          </p:cNvSpPr>
          <p:nvPr>
            <p:ph type="ctrTitle" hasCustomPrompt="1"/>
          </p:nvPr>
        </p:nvSpPr>
        <p:spPr>
          <a:xfrm>
            <a:off x="851647" y="1293259"/>
            <a:ext cx="6866324" cy="1633358"/>
          </a:xfrm>
        </p:spPr>
        <p:txBody>
          <a:bodyPr anchor="b">
            <a:normAutofit/>
          </a:bodyPr>
          <a:lstStyle>
            <a:lvl1pPr algn="l">
              <a:defRPr sz="4800">
                <a:solidFill>
                  <a:schemeClr val="tx1"/>
                </a:solidFill>
              </a:defRPr>
            </a:lvl1pPr>
          </a:lstStyle>
          <a:p>
            <a:r>
              <a:rPr lang="en-US"/>
              <a:t>CLICK TO EDIT  TITLE</a:t>
            </a:r>
          </a:p>
        </p:txBody>
      </p:sp>
      <p:sp>
        <p:nvSpPr>
          <p:cNvPr id="12" name="Subtitle 2">
            <a:extLst>
              <a:ext uri="{FF2B5EF4-FFF2-40B4-BE49-F238E27FC236}">
                <a16:creationId xmlns:a16="http://schemas.microsoft.com/office/drawing/2014/main" id="{5458C96D-54DB-8E4A-B15E-E7DF32A95F7E}"/>
              </a:ext>
            </a:extLst>
          </p:cNvPr>
          <p:cNvSpPr>
            <a:spLocks noGrp="1"/>
          </p:cNvSpPr>
          <p:nvPr>
            <p:ph type="subTitle" idx="1" hasCustomPrompt="1"/>
          </p:nvPr>
        </p:nvSpPr>
        <p:spPr>
          <a:xfrm>
            <a:off x="851647" y="3018692"/>
            <a:ext cx="6866324" cy="584479"/>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708854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450875-6156-7146-9E3D-A4DACA763BF3}"/>
              </a:ext>
            </a:extLst>
          </p:cNvPr>
          <p:cNvSpPr>
            <a:spLocks noGrp="1"/>
          </p:cNvSpPr>
          <p:nvPr>
            <p:ph type="ctrTitle" hasCustomPrompt="1"/>
          </p:nvPr>
        </p:nvSpPr>
        <p:spPr>
          <a:xfrm>
            <a:off x="851647" y="1293259"/>
            <a:ext cx="6278202" cy="1633358"/>
          </a:xfrm>
        </p:spPr>
        <p:txBody>
          <a:bodyPr anchor="b">
            <a:normAutofit/>
          </a:bodyPr>
          <a:lstStyle>
            <a:lvl1pPr algn="l">
              <a:defRPr sz="4800">
                <a:solidFill>
                  <a:schemeClr val="tx1"/>
                </a:solidFill>
              </a:defRPr>
            </a:lvl1pPr>
          </a:lstStyle>
          <a:p>
            <a:r>
              <a:rPr lang="en-US"/>
              <a:t>CLICK TO EDIT  TITLE</a:t>
            </a:r>
          </a:p>
        </p:txBody>
      </p:sp>
      <p:sp>
        <p:nvSpPr>
          <p:cNvPr id="4" name="Subtitle 2">
            <a:extLst>
              <a:ext uri="{FF2B5EF4-FFF2-40B4-BE49-F238E27FC236}">
                <a16:creationId xmlns:a16="http://schemas.microsoft.com/office/drawing/2014/main" id="{536C3219-09AC-A84A-B2DA-5A044EB5E5C4}"/>
              </a:ext>
            </a:extLst>
          </p:cNvPr>
          <p:cNvSpPr>
            <a:spLocks noGrp="1"/>
          </p:cNvSpPr>
          <p:nvPr>
            <p:ph type="subTitle" idx="1" hasCustomPrompt="1"/>
          </p:nvPr>
        </p:nvSpPr>
        <p:spPr>
          <a:xfrm>
            <a:off x="851647" y="3018692"/>
            <a:ext cx="5870429" cy="584479"/>
          </a:xfrm>
        </p:spPr>
        <p:txBody>
          <a:bodyPr>
            <a:normAutofit/>
          </a:bodyPr>
          <a:lstStyle>
            <a:lvl1pPr marL="0" indent="0" algn="l">
              <a:buNone/>
              <a:defRPr sz="2000">
                <a:solidFill>
                  <a:srgbClr val="44D6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440934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tx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9" name="Picture 8">
            <a:extLst>
              <a:ext uri="{FF2B5EF4-FFF2-40B4-BE49-F238E27FC236}">
                <a16:creationId xmlns:a16="http://schemas.microsoft.com/office/drawing/2014/main" id="{62F6B984-6AC2-EB4C-857F-A867CE4B98CC}"/>
              </a:ext>
            </a:extLst>
          </p:cNvPr>
          <p:cNvPicPr>
            <a:picLocks noChangeAspect="1"/>
          </p:cNvPicPr>
          <p:nvPr userDrawn="1"/>
        </p:nvPicPr>
        <p:blipFill>
          <a:blip r:embed="rId2"/>
          <a:stretch>
            <a:fillRect/>
          </a:stretch>
        </p:blipFill>
        <p:spPr>
          <a:xfrm>
            <a:off x="354645" y="6176748"/>
            <a:ext cx="515043" cy="343362"/>
          </a:xfrm>
          <a:prstGeom prst="rect">
            <a:avLst/>
          </a:prstGeom>
        </p:spPr>
      </p:pic>
    </p:spTree>
    <p:extLst>
      <p:ext uri="{BB962C8B-B14F-4D97-AF65-F5344CB8AC3E}">
        <p14:creationId xmlns:p14="http://schemas.microsoft.com/office/powerpoint/2010/main" val="319512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450875-6156-7146-9E3D-A4DACA763BF3}"/>
              </a:ext>
            </a:extLst>
          </p:cNvPr>
          <p:cNvSpPr>
            <a:spLocks noGrp="1"/>
          </p:cNvSpPr>
          <p:nvPr>
            <p:ph type="ctrTitle" hasCustomPrompt="1"/>
          </p:nvPr>
        </p:nvSpPr>
        <p:spPr>
          <a:xfrm>
            <a:off x="851647" y="1293259"/>
            <a:ext cx="6278202" cy="1633358"/>
          </a:xfrm>
        </p:spPr>
        <p:txBody>
          <a:bodyPr anchor="b">
            <a:normAutofit/>
          </a:bodyPr>
          <a:lstStyle>
            <a:lvl1pPr algn="l">
              <a:defRPr sz="4800">
                <a:solidFill>
                  <a:schemeClr val="tx1"/>
                </a:solidFill>
                <a:latin typeface="Century Gothic" panose="020B0502020202020204" pitchFamily="34" charset="0"/>
              </a:defRPr>
            </a:lvl1pPr>
          </a:lstStyle>
          <a:p>
            <a:r>
              <a:rPr lang="en-US"/>
              <a:t>CLICK TO EDIT  TITLE</a:t>
            </a:r>
          </a:p>
        </p:txBody>
      </p:sp>
      <p:sp>
        <p:nvSpPr>
          <p:cNvPr id="4" name="Subtitle 2">
            <a:extLst>
              <a:ext uri="{FF2B5EF4-FFF2-40B4-BE49-F238E27FC236}">
                <a16:creationId xmlns:a16="http://schemas.microsoft.com/office/drawing/2014/main" id="{536C3219-09AC-A84A-B2DA-5A044EB5E5C4}"/>
              </a:ext>
            </a:extLst>
          </p:cNvPr>
          <p:cNvSpPr>
            <a:spLocks noGrp="1"/>
          </p:cNvSpPr>
          <p:nvPr>
            <p:ph type="subTitle" idx="1" hasCustomPrompt="1"/>
          </p:nvPr>
        </p:nvSpPr>
        <p:spPr>
          <a:xfrm>
            <a:off x="851647" y="3018692"/>
            <a:ext cx="5870429" cy="584479"/>
          </a:xfrm>
        </p:spPr>
        <p:txBody>
          <a:bodyPr>
            <a:normAutofit/>
          </a:bodyPr>
          <a:lstStyle>
            <a:lvl1pPr marL="0" indent="0" algn="l">
              <a:buNone/>
              <a:defRPr sz="2000">
                <a:solidFill>
                  <a:srgbClr val="44D62A"/>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682201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Navy">
    <p:bg>
      <p:bgPr>
        <a:solidFill>
          <a:srgbClr val="1C24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6" name="Picture 5">
            <a:extLst>
              <a:ext uri="{FF2B5EF4-FFF2-40B4-BE49-F238E27FC236}">
                <a16:creationId xmlns:a16="http://schemas.microsoft.com/office/drawing/2014/main" id="{D63C7A7E-3EBC-9141-B30B-E4199436D4EB}"/>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8202598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Green Gradient B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5" name="Picture 4">
            <a:extLst>
              <a:ext uri="{FF2B5EF4-FFF2-40B4-BE49-F238E27FC236}">
                <a16:creationId xmlns:a16="http://schemas.microsoft.com/office/drawing/2014/main" id="{2C7765B4-58DD-F548-9C1F-DE0F330CF4C4}"/>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8571143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_Ink Gradient B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6" name="Picture 5">
            <a:extLst>
              <a:ext uri="{FF2B5EF4-FFF2-40B4-BE49-F238E27FC236}">
                <a16:creationId xmlns:a16="http://schemas.microsoft.com/office/drawing/2014/main" id="{083811B0-BC71-0D48-99D5-132430E06CF3}"/>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1948243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Titl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17BB-C76C-4445-AA3A-2D3F980841B6}"/>
              </a:ext>
            </a:extLst>
          </p:cNvPr>
          <p:cNvSpPr>
            <a:spLocks noGrp="1"/>
          </p:cNvSpPr>
          <p:nvPr>
            <p:ph type="title" hasCustomPrompt="1"/>
          </p:nvPr>
        </p:nvSpPr>
        <p:spPr>
          <a:xfrm>
            <a:off x="342899" y="2395330"/>
            <a:ext cx="10619961" cy="1794151"/>
          </a:xfrm>
        </p:spPr>
        <p:txBody>
          <a:bodyPr anchor="b">
            <a:normAutofit/>
          </a:bodyPr>
          <a:lstStyle>
            <a:lvl1pPr>
              <a:defRPr sz="4800">
                <a:solidFill>
                  <a:srgbClr val="1C243B"/>
                </a:solidFill>
              </a:defRPr>
            </a:lvl1pPr>
          </a:lstStyle>
          <a:p>
            <a:r>
              <a:rPr lang="en-US"/>
              <a:t>CLICK TO EDIT TITLE</a:t>
            </a:r>
          </a:p>
        </p:txBody>
      </p:sp>
      <p:sp>
        <p:nvSpPr>
          <p:cNvPr id="3" name="Text Placeholder 2">
            <a:extLst>
              <a:ext uri="{FF2B5EF4-FFF2-40B4-BE49-F238E27FC236}">
                <a16:creationId xmlns:a16="http://schemas.microsoft.com/office/drawing/2014/main" id="{C7A195DA-1F1B-884E-87D0-E78B3D46AE3B}"/>
              </a:ext>
            </a:extLst>
          </p:cNvPr>
          <p:cNvSpPr>
            <a:spLocks noGrp="1"/>
          </p:cNvSpPr>
          <p:nvPr>
            <p:ph type="body" idx="1" hasCustomPrompt="1"/>
          </p:nvPr>
        </p:nvSpPr>
        <p:spPr>
          <a:xfrm>
            <a:off x="342900" y="4216469"/>
            <a:ext cx="10619960" cy="1500187"/>
          </a:xfrm>
        </p:spPr>
        <p:txBody>
          <a:bodyPr>
            <a:normAutofit/>
          </a:bodyPr>
          <a:lstStyle>
            <a:lvl1pPr marL="0" indent="0">
              <a:buNone/>
              <a:defRPr sz="2000">
                <a:solidFill>
                  <a:srgbClr val="44D62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sp>
        <p:nvSpPr>
          <p:cNvPr id="8"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7" name="Picture 6">
            <a:extLst>
              <a:ext uri="{FF2B5EF4-FFF2-40B4-BE49-F238E27FC236}">
                <a16:creationId xmlns:a16="http://schemas.microsoft.com/office/drawing/2014/main" id="{5678F71D-B0C7-7F4E-BD3A-A703496E89DE}"/>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1433488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Title - Navy">
    <p:bg>
      <p:bgPr>
        <a:solidFill>
          <a:srgbClr val="1C24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17BB-C76C-4445-AA3A-2D3F980841B6}"/>
              </a:ext>
            </a:extLst>
          </p:cNvPr>
          <p:cNvSpPr>
            <a:spLocks noGrp="1"/>
          </p:cNvSpPr>
          <p:nvPr>
            <p:ph type="title" hasCustomPrompt="1"/>
          </p:nvPr>
        </p:nvSpPr>
        <p:spPr>
          <a:xfrm>
            <a:off x="342900" y="1525588"/>
            <a:ext cx="10515600" cy="2852737"/>
          </a:xfrm>
        </p:spPr>
        <p:txBody>
          <a:bodyPr anchor="b">
            <a:normAutofit/>
          </a:bodyPr>
          <a:lstStyle>
            <a:lvl1pPr>
              <a:defRPr sz="4800">
                <a:solidFill>
                  <a:schemeClr val="bg1"/>
                </a:solidFill>
              </a:defRPr>
            </a:lvl1pPr>
          </a:lstStyle>
          <a:p>
            <a:r>
              <a:rPr lang="en-US"/>
              <a:t>CLICK TO EDIT TITLE</a:t>
            </a:r>
          </a:p>
        </p:txBody>
      </p:sp>
      <p:sp>
        <p:nvSpPr>
          <p:cNvPr id="3" name="Text Placeholder 2">
            <a:extLst>
              <a:ext uri="{FF2B5EF4-FFF2-40B4-BE49-F238E27FC236}">
                <a16:creationId xmlns:a16="http://schemas.microsoft.com/office/drawing/2014/main" id="{C7A195DA-1F1B-884E-87D0-E78B3D46AE3B}"/>
              </a:ext>
            </a:extLst>
          </p:cNvPr>
          <p:cNvSpPr>
            <a:spLocks noGrp="1"/>
          </p:cNvSpPr>
          <p:nvPr>
            <p:ph type="body" idx="1" hasCustomPrompt="1"/>
          </p:nvPr>
        </p:nvSpPr>
        <p:spPr>
          <a:xfrm>
            <a:off x="342900" y="4405313"/>
            <a:ext cx="10515600" cy="1500187"/>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sp>
        <p:nvSpPr>
          <p:cNvPr id="10"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6" name="Picture 5">
            <a:extLst>
              <a:ext uri="{FF2B5EF4-FFF2-40B4-BE49-F238E27FC236}">
                <a16:creationId xmlns:a16="http://schemas.microsoft.com/office/drawing/2014/main" id="{F4583AC5-3045-B84C-8BF5-372089D76D29}"/>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936755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3028-85A0-5B4B-8C8F-E65DF2E9DC08}"/>
              </a:ext>
            </a:extLst>
          </p:cNvPr>
          <p:cNvSpPr>
            <a:spLocks noGrp="1"/>
          </p:cNvSpPr>
          <p:nvPr>
            <p:ph type="title" hasCustomPrompt="1"/>
          </p:nvPr>
        </p:nvSpPr>
        <p:spPr>
          <a:xfrm>
            <a:off x="342900" y="381001"/>
            <a:ext cx="11544300" cy="45579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19D03B91-624D-BE42-B693-B9B8A30309B2}"/>
              </a:ext>
            </a:extLst>
          </p:cNvPr>
          <p:cNvSpPr>
            <a:spLocks noGrp="1"/>
          </p:cNvSpPr>
          <p:nvPr>
            <p:ph sz="half" idx="1" hasCustomPrompt="1"/>
          </p:nvPr>
        </p:nvSpPr>
        <p:spPr>
          <a:xfrm>
            <a:off x="342899" y="1086280"/>
            <a:ext cx="5562887" cy="481921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19D03B91-624D-BE42-B693-B9B8A30309B2}"/>
              </a:ext>
            </a:extLst>
          </p:cNvPr>
          <p:cNvSpPr>
            <a:spLocks noGrp="1"/>
          </p:cNvSpPr>
          <p:nvPr>
            <p:ph sz="half" idx="10" hasCustomPrompt="1"/>
          </p:nvPr>
        </p:nvSpPr>
        <p:spPr>
          <a:xfrm>
            <a:off x="6324313" y="1086280"/>
            <a:ext cx="5562887" cy="481921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8" name="Picture 7">
            <a:extLst>
              <a:ext uri="{FF2B5EF4-FFF2-40B4-BE49-F238E27FC236}">
                <a16:creationId xmlns:a16="http://schemas.microsoft.com/office/drawing/2014/main" id="{A062C68F-970F-BB49-8E13-D58FDFDCCCBE}"/>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1178026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B14F15-C248-2F42-AF34-A4A91FD7ADD6}"/>
              </a:ext>
            </a:extLst>
          </p:cNvPr>
          <p:cNvSpPr>
            <a:spLocks noGrp="1"/>
          </p:cNvSpPr>
          <p:nvPr>
            <p:ph type="body" idx="1" hasCustomPrompt="1"/>
          </p:nvPr>
        </p:nvSpPr>
        <p:spPr>
          <a:xfrm>
            <a:off x="342900" y="1055521"/>
            <a:ext cx="556288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14741F-5225-884F-ACDF-E4F7DE8E790E}"/>
              </a:ext>
            </a:extLst>
          </p:cNvPr>
          <p:cNvSpPr>
            <a:spLocks noGrp="1"/>
          </p:cNvSpPr>
          <p:nvPr>
            <p:ph sz="half" idx="2" hasCustomPrompt="1"/>
          </p:nvPr>
        </p:nvSpPr>
        <p:spPr>
          <a:xfrm>
            <a:off x="342900" y="1879432"/>
            <a:ext cx="5562886" cy="4026067"/>
          </a:xfr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0F4FF-420C-A14D-9866-E9E770BBDD30}"/>
              </a:ext>
            </a:extLst>
          </p:cNvPr>
          <p:cNvSpPr>
            <a:spLocks noGrp="1"/>
          </p:cNvSpPr>
          <p:nvPr>
            <p:ph type="body" sz="quarter" idx="3" hasCustomPrompt="1"/>
          </p:nvPr>
        </p:nvSpPr>
        <p:spPr>
          <a:xfrm>
            <a:off x="6324313" y="1055520"/>
            <a:ext cx="5562886"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4710B7-F3CD-0642-B400-2A2AB7B25F6D}"/>
              </a:ext>
            </a:extLst>
          </p:cNvPr>
          <p:cNvSpPr>
            <a:spLocks noGrp="1"/>
          </p:cNvSpPr>
          <p:nvPr>
            <p:ph sz="quarter" idx="4" hasCustomPrompt="1"/>
          </p:nvPr>
        </p:nvSpPr>
        <p:spPr>
          <a:xfrm>
            <a:off x="6324313" y="1879432"/>
            <a:ext cx="5562886" cy="4026068"/>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7B3D3028-85A0-5B4B-8C8F-E65DF2E9DC08}"/>
              </a:ext>
            </a:extLst>
          </p:cNvPr>
          <p:cNvSpPr>
            <a:spLocks noGrp="1"/>
          </p:cNvSpPr>
          <p:nvPr>
            <p:ph type="title" hasCustomPrompt="1"/>
          </p:nvPr>
        </p:nvSpPr>
        <p:spPr>
          <a:xfrm>
            <a:off x="342900" y="381001"/>
            <a:ext cx="11544300" cy="455794"/>
          </a:xfrm>
        </p:spPr>
        <p:txBody>
          <a:bodyPr anchor="t"/>
          <a:lstStyle/>
          <a:p>
            <a:r>
              <a:rPr lang="en-US"/>
              <a:t>CLICK TO EDIT MASTER TITLE STYLE</a:t>
            </a:r>
          </a:p>
        </p:txBody>
      </p:sp>
      <p:sp>
        <p:nvSpPr>
          <p:cNvPr id="11" name="Slide Number Placeholder 5">
            <a:extLst>
              <a:ext uri="{FF2B5EF4-FFF2-40B4-BE49-F238E27FC236}">
                <a16:creationId xmlns:a16="http://schemas.microsoft.com/office/drawing/2014/main" id="{92C9E205-4348-BA46-8071-EA7FCD08AC40}"/>
              </a:ext>
            </a:extLst>
          </p:cNvPr>
          <p:cNvSpPr>
            <a:spLocks noGrp="1"/>
          </p:cNvSpPr>
          <p:nvPr>
            <p:ph type="sldNum" sz="quarter" idx="10"/>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9" name="Picture 8">
            <a:extLst>
              <a:ext uri="{FF2B5EF4-FFF2-40B4-BE49-F238E27FC236}">
                <a16:creationId xmlns:a16="http://schemas.microsoft.com/office/drawing/2014/main" id="{6C2ADCB5-3F33-964D-8BCA-35BA3342683F}"/>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578695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54645" y="1086281"/>
            <a:ext cx="3268579" cy="481921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tx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sp>
        <p:nvSpPr>
          <p:cNvPr id="5" name="Content Placeholder 4">
            <a:extLst>
              <a:ext uri="{FF2B5EF4-FFF2-40B4-BE49-F238E27FC236}">
                <a16:creationId xmlns:a16="http://schemas.microsoft.com/office/drawing/2014/main" id="{CD0AB69C-9445-F641-84B6-49402D9F00C9}"/>
              </a:ext>
            </a:extLst>
          </p:cNvPr>
          <p:cNvSpPr>
            <a:spLocks noGrp="1"/>
          </p:cNvSpPr>
          <p:nvPr>
            <p:ph sz="quarter" idx="10"/>
          </p:nvPr>
        </p:nvSpPr>
        <p:spPr>
          <a:xfrm>
            <a:off x="3787775" y="1086280"/>
            <a:ext cx="8108950" cy="4819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EB3AD34-07CA-2143-8135-058ABF488192}"/>
              </a:ext>
            </a:extLst>
          </p:cNvPr>
          <p:cNvPicPr>
            <a:picLocks noChangeAspect="1"/>
          </p:cNvPicPr>
          <p:nvPr userDrawn="1"/>
        </p:nvPicPr>
        <p:blipFill>
          <a:blip r:embed="rId2"/>
          <a:stretch>
            <a:fillRect/>
          </a:stretch>
        </p:blipFill>
        <p:spPr>
          <a:xfrm>
            <a:off x="354645" y="6176748"/>
            <a:ext cx="515043" cy="343362"/>
          </a:xfrm>
          <a:prstGeom prst="rect">
            <a:avLst/>
          </a:prstGeom>
        </p:spPr>
      </p:pic>
    </p:spTree>
    <p:extLst>
      <p:ext uri="{BB962C8B-B14F-4D97-AF65-F5344CB8AC3E}">
        <p14:creationId xmlns:p14="http://schemas.microsoft.com/office/powerpoint/2010/main" val="4042015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har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54645" y="1086281"/>
            <a:ext cx="3268579" cy="481921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sp>
        <p:nvSpPr>
          <p:cNvPr id="5" name="Content Placeholder 4">
            <a:extLst>
              <a:ext uri="{FF2B5EF4-FFF2-40B4-BE49-F238E27FC236}">
                <a16:creationId xmlns:a16="http://schemas.microsoft.com/office/drawing/2014/main" id="{01658C8E-A107-1B44-92C4-2C8693D349F4}"/>
              </a:ext>
            </a:extLst>
          </p:cNvPr>
          <p:cNvSpPr>
            <a:spLocks noGrp="1"/>
          </p:cNvSpPr>
          <p:nvPr>
            <p:ph sz="quarter" idx="10"/>
          </p:nvPr>
        </p:nvSpPr>
        <p:spPr>
          <a:xfrm>
            <a:off x="3787775" y="1085850"/>
            <a:ext cx="8108950" cy="481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0E66BA4-9BE7-304F-8091-0916E7BADF79}"/>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147094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324C-AAE6-C045-B3D9-38616A8619A8}"/>
              </a:ext>
            </a:extLst>
          </p:cNvPr>
          <p:cNvSpPr>
            <a:spLocks noGrp="1"/>
          </p:cNvSpPr>
          <p:nvPr>
            <p:ph type="title" hasCustomPrompt="1"/>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6" name="Picture 5">
            <a:extLst>
              <a:ext uri="{FF2B5EF4-FFF2-40B4-BE49-F238E27FC236}">
                <a16:creationId xmlns:a16="http://schemas.microsoft.com/office/drawing/2014/main" id="{D8AB2CDD-4141-7942-B26A-8AB6B9F1E955}"/>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4284453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F14ADAD-6ED4-4249-A942-611FCCF65A77}"/>
              </a:ext>
            </a:extLst>
          </p:cNvPr>
          <p:cNvPicPr>
            <a:picLocks noChangeAspect="1"/>
          </p:cNvPicPr>
          <p:nvPr userDrawn="1"/>
        </p:nvPicPr>
        <p:blipFill>
          <a:blip r:embed="rId2"/>
          <a:stretch>
            <a:fillRect/>
          </a:stretch>
        </p:blipFill>
        <p:spPr>
          <a:xfrm>
            <a:off x="354645" y="6162008"/>
            <a:ext cx="544995" cy="363330"/>
          </a:xfrm>
          <a:prstGeom prst="rect">
            <a:avLst/>
          </a:prstGeom>
        </p:spPr>
      </p:pic>
    </p:spTree>
    <p:extLst>
      <p:ext uri="{BB962C8B-B14F-4D97-AF65-F5344CB8AC3E}">
        <p14:creationId xmlns:p14="http://schemas.microsoft.com/office/powerpoint/2010/main" val="13895177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A192B2-5BFB-4744-A10A-41B8EB313A5E}"/>
              </a:ext>
            </a:extLst>
          </p:cNvPr>
          <p:cNvSpPr>
            <a:spLocks noGrp="1"/>
          </p:cNvSpPr>
          <p:nvPr>
            <p:ph type="title" hasCustomPrompt="1"/>
          </p:nvPr>
        </p:nvSpPr>
        <p:spPr>
          <a:xfrm>
            <a:off x="342901" y="381000"/>
            <a:ext cx="11554038" cy="533400"/>
          </a:xfrm>
        </p:spPr>
        <p:txBody>
          <a:bodyPr/>
          <a:lstStyle>
            <a:lvl1pPr>
              <a:defRPr>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6" name="Picture 5">
            <a:extLst>
              <a:ext uri="{FF2B5EF4-FFF2-40B4-BE49-F238E27FC236}">
                <a16:creationId xmlns:a16="http://schemas.microsoft.com/office/drawing/2014/main" id="{16ECCA4C-BC97-7F40-B155-1E7A6FB09A6B}"/>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6620218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 Navy">
    <p:bg>
      <p:bgPr>
        <a:solidFill>
          <a:srgbClr val="1C243B"/>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AA192B2-5BFB-4744-A10A-41B8EB313A5E}"/>
              </a:ext>
            </a:extLst>
          </p:cNvPr>
          <p:cNvSpPr>
            <a:spLocks noGrp="1"/>
          </p:cNvSpPr>
          <p:nvPr>
            <p:ph type="title" hasCustomPrompt="1"/>
          </p:nvPr>
        </p:nvSpPr>
        <p:spPr>
          <a:xfrm>
            <a:off x="342901" y="381000"/>
            <a:ext cx="11554038" cy="533400"/>
          </a:xfrm>
        </p:spPr>
        <p:txBody>
          <a:bodyPr/>
          <a:lstStyle>
            <a:lvl1pPr>
              <a:defRPr>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Font typeface="Arial" charse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6" name="Picture 5">
            <a:extLst>
              <a:ext uri="{FF2B5EF4-FFF2-40B4-BE49-F238E27FC236}">
                <a16:creationId xmlns:a16="http://schemas.microsoft.com/office/drawing/2014/main" id="{3D0F7306-0B14-EE41-B2A8-04215EB2CBF5}"/>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15784498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 Wingman">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2731" r="25578" b="10400"/>
          <a:stretch/>
        </p:blipFill>
        <p:spPr>
          <a:xfrm>
            <a:off x="7288129" y="1"/>
            <a:ext cx="4903871" cy="6858000"/>
          </a:xfrm>
          <a:prstGeom prst="rect">
            <a:avLst/>
          </a:prstGeom>
        </p:spPr>
      </p:pic>
      <p:sp>
        <p:nvSpPr>
          <p:cNvPr id="6"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1291674" y="1848404"/>
            <a:ext cx="4950995" cy="3822318"/>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This Wingman background should only be used when talking about the Wingman/Wingman Experience.</a:t>
            </a:r>
          </a:p>
        </p:txBody>
      </p:sp>
      <p:pic>
        <p:nvPicPr>
          <p:cNvPr id="5" name="Picture 4">
            <a:extLst>
              <a:ext uri="{FF2B5EF4-FFF2-40B4-BE49-F238E27FC236}">
                <a16:creationId xmlns:a16="http://schemas.microsoft.com/office/drawing/2014/main" id="{4AC04E75-F43A-4748-B226-DAEB0BEE857C}"/>
              </a:ext>
            </a:extLst>
          </p:cNvPr>
          <p:cNvPicPr>
            <a:picLocks noChangeAspect="1"/>
          </p:cNvPicPr>
          <p:nvPr userDrawn="1"/>
        </p:nvPicPr>
        <p:blipFill>
          <a:blip r:embed="rId3"/>
          <a:stretch>
            <a:fillRect/>
          </a:stretch>
        </p:blipFill>
        <p:spPr>
          <a:xfrm>
            <a:off x="1574920" y="952500"/>
            <a:ext cx="4384504" cy="775561"/>
          </a:xfrm>
          <a:prstGeom prst="rect">
            <a:avLst/>
          </a:prstGeom>
        </p:spPr>
      </p:pic>
      <p:pic>
        <p:nvPicPr>
          <p:cNvPr id="9" name="Picture 8">
            <a:extLst>
              <a:ext uri="{FF2B5EF4-FFF2-40B4-BE49-F238E27FC236}">
                <a16:creationId xmlns:a16="http://schemas.microsoft.com/office/drawing/2014/main" id="{BF2086FB-2759-C145-BA55-91BF7C4B4375}"/>
              </a:ext>
            </a:extLst>
          </p:cNvPr>
          <p:cNvPicPr>
            <a:picLocks noChangeAspect="1"/>
          </p:cNvPicPr>
          <p:nvPr userDrawn="1"/>
        </p:nvPicPr>
        <p:blipFill>
          <a:blip r:embed="rId4"/>
          <a:stretch>
            <a:fillRect/>
          </a:stretch>
        </p:blipFill>
        <p:spPr>
          <a:xfrm>
            <a:off x="354645" y="6176748"/>
            <a:ext cx="515043" cy="343362"/>
          </a:xfrm>
          <a:prstGeom prst="rect">
            <a:avLst/>
          </a:prstGeom>
        </p:spPr>
      </p:pic>
    </p:spTree>
    <p:extLst>
      <p:ext uri="{BB962C8B-B14F-4D97-AF65-F5344CB8AC3E}">
        <p14:creationId xmlns:p14="http://schemas.microsoft.com/office/powerpoint/2010/main" val="358316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8E71-80D1-CB44-9143-D8F28CA1BF6F}"/>
              </a:ext>
            </a:extLst>
          </p:cNvPr>
          <p:cNvSpPr>
            <a:spLocks noGrp="1"/>
          </p:cNvSpPr>
          <p:nvPr>
            <p:ph type="title" hasCustomPrompt="1"/>
          </p:nvPr>
        </p:nvSpPr>
        <p:spPr>
          <a:xfrm>
            <a:off x="354645" y="381000"/>
            <a:ext cx="4217355" cy="1404937"/>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D3D746-2C5B-2145-962C-54E5067C3F6D}"/>
              </a:ext>
            </a:extLst>
          </p:cNvPr>
          <p:cNvSpPr>
            <a:spLocks noGrp="1"/>
          </p:cNvSpPr>
          <p:nvPr>
            <p:ph idx="1" hasCustomPrompt="1"/>
          </p:nvPr>
        </p:nvSpPr>
        <p:spPr>
          <a:xfrm>
            <a:off x="4833257" y="381000"/>
            <a:ext cx="7063682" cy="5524499"/>
          </a:xfrm>
        </p:spPr>
        <p:txBody>
          <a:bodyPr anchor="t">
            <a:normAutofit/>
          </a:bodyPr>
          <a:lstStyle>
            <a:lvl1pPr marL="0" indent="0">
              <a:buNone/>
              <a:defRPr sz="2400">
                <a:solidFill>
                  <a:srgbClr val="1C243B"/>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A1D76F-0A2E-3F43-B3A8-319DEE6FA9FE}"/>
              </a:ext>
            </a:extLst>
          </p:cNvPr>
          <p:cNvSpPr>
            <a:spLocks noGrp="1"/>
          </p:cNvSpPr>
          <p:nvPr>
            <p:ph type="body" sz="half" idx="2" hasCustomPrompt="1"/>
          </p:nvPr>
        </p:nvSpPr>
        <p:spPr>
          <a:xfrm>
            <a:off x="354645" y="1785937"/>
            <a:ext cx="4217355" cy="4119563"/>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8" name="Picture 7">
            <a:extLst>
              <a:ext uri="{FF2B5EF4-FFF2-40B4-BE49-F238E27FC236}">
                <a16:creationId xmlns:a16="http://schemas.microsoft.com/office/drawing/2014/main" id="{13915BAB-B35A-9949-8CE9-C391F6E3C109}"/>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9850008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569426-C8BB-3A47-9B5F-C146AC024E9B}"/>
              </a:ext>
            </a:extLst>
          </p:cNvPr>
          <p:cNvSpPr>
            <a:spLocks noGrp="1"/>
          </p:cNvSpPr>
          <p:nvPr>
            <p:ph type="pic" idx="1"/>
          </p:nvPr>
        </p:nvSpPr>
        <p:spPr>
          <a:xfrm>
            <a:off x="4847008" y="381001"/>
            <a:ext cx="7040192" cy="5524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Title 1">
            <a:extLst>
              <a:ext uri="{FF2B5EF4-FFF2-40B4-BE49-F238E27FC236}">
                <a16:creationId xmlns:a16="http://schemas.microsoft.com/office/drawing/2014/main" id="{ED4A8E71-80D1-CB44-9143-D8F28CA1BF6F}"/>
              </a:ext>
            </a:extLst>
          </p:cNvPr>
          <p:cNvSpPr>
            <a:spLocks noGrp="1"/>
          </p:cNvSpPr>
          <p:nvPr>
            <p:ph type="title" hasCustomPrompt="1"/>
          </p:nvPr>
        </p:nvSpPr>
        <p:spPr>
          <a:xfrm>
            <a:off x="354645" y="381000"/>
            <a:ext cx="4217355" cy="1404937"/>
          </a:xfrm>
        </p:spPr>
        <p:txBody>
          <a:bodyPr anchor="t"/>
          <a:lstStyle>
            <a:lvl1pPr>
              <a:defRPr sz="3200"/>
            </a:lvl1pPr>
          </a:lstStyle>
          <a:p>
            <a:r>
              <a:rPr lang="en-US"/>
              <a:t>CLICK TO EDIT MASTER TITLE STYLE</a:t>
            </a:r>
          </a:p>
        </p:txBody>
      </p:sp>
      <p:sp>
        <p:nvSpPr>
          <p:cNvPr id="19" name="Text Placeholder 3">
            <a:extLst>
              <a:ext uri="{FF2B5EF4-FFF2-40B4-BE49-F238E27FC236}">
                <a16:creationId xmlns:a16="http://schemas.microsoft.com/office/drawing/2014/main" id="{62A1D76F-0A2E-3F43-B3A8-319DEE6FA9FE}"/>
              </a:ext>
            </a:extLst>
          </p:cNvPr>
          <p:cNvSpPr>
            <a:spLocks noGrp="1"/>
          </p:cNvSpPr>
          <p:nvPr>
            <p:ph type="body" sz="half" idx="2" hasCustomPrompt="1"/>
          </p:nvPr>
        </p:nvSpPr>
        <p:spPr>
          <a:xfrm>
            <a:off x="354645" y="1785937"/>
            <a:ext cx="4217355" cy="4119563"/>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ea typeface="Tahoma" charset="0"/>
                <a:cs typeface="Arial" panose="020B0604020202020204" pitchFamily="34" charset="0"/>
              </a:defRPr>
            </a:lvl1pPr>
          </a:lstStyle>
          <a:p>
            <a:fld id="{3F0126DE-FB38-BA4F-8ACF-CCC9A7226B6B}" type="slidenum">
              <a:rPr lang="en-US" smtClean="0"/>
              <a:pPr/>
              <a:t>‹#›</a:t>
            </a:fld>
            <a:endParaRPr lang="en-US"/>
          </a:p>
        </p:txBody>
      </p:sp>
      <p:pic>
        <p:nvPicPr>
          <p:cNvPr id="7" name="Picture 6">
            <a:extLst>
              <a:ext uri="{FF2B5EF4-FFF2-40B4-BE49-F238E27FC236}">
                <a16:creationId xmlns:a16="http://schemas.microsoft.com/office/drawing/2014/main" id="{9A1CDC46-DC6C-9A4B-857D-1ED6AF392A35}"/>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2897927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st Page">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1B32511-7D26-7943-9819-CD2D19111A3C}"/>
              </a:ext>
            </a:extLst>
          </p:cNvPr>
          <p:cNvSpPr>
            <a:spLocks noGrp="1"/>
          </p:cNvSpPr>
          <p:nvPr>
            <p:ph type="body" sz="quarter" idx="10" hasCustomPrompt="1"/>
          </p:nvPr>
        </p:nvSpPr>
        <p:spPr>
          <a:xfrm>
            <a:off x="3376611" y="3841009"/>
            <a:ext cx="5438775" cy="1371600"/>
          </a:xfrm>
        </p:spPr>
        <p:txBody>
          <a:bodyP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p:txBody>
      </p:sp>
      <p:pic>
        <p:nvPicPr>
          <p:cNvPr id="7" name="Picture 6">
            <a:extLst>
              <a:ext uri="{FF2B5EF4-FFF2-40B4-BE49-F238E27FC236}">
                <a16:creationId xmlns:a16="http://schemas.microsoft.com/office/drawing/2014/main" id="{0CEF4558-9785-5E41-B938-AB33F571048B}"/>
              </a:ext>
            </a:extLst>
          </p:cNvPr>
          <p:cNvPicPr>
            <a:picLocks noChangeAspect="1"/>
          </p:cNvPicPr>
          <p:nvPr userDrawn="1"/>
        </p:nvPicPr>
        <p:blipFill>
          <a:blip r:embed="rId2"/>
          <a:stretch>
            <a:fillRect/>
          </a:stretch>
        </p:blipFill>
        <p:spPr>
          <a:xfrm>
            <a:off x="4816008" y="1822737"/>
            <a:ext cx="2559980" cy="1706653"/>
          </a:xfrm>
          <a:prstGeom prst="rect">
            <a:avLst/>
          </a:prstGeom>
        </p:spPr>
      </p:pic>
    </p:spTree>
    <p:extLst>
      <p:ext uri="{BB962C8B-B14F-4D97-AF65-F5344CB8AC3E}">
        <p14:creationId xmlns:p14="http://schemas.microsoft.com/office/powerpoint/2010/main" val="25775558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st Page">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1B32511-7D26-7943-9819-CD2D19111A3C}"/>
              </a:ext>
            </a:extLst>
          </p:cNvPr>
          <p:cNvSpPr>
            <a:spLocks noGrp="1"/>
          </p:cNvSpPr>
          <p:nvPr>
            <p:ph type="body" sz="quarter" idx="10" hasCustomPrompt="1"/>
          </p:nvPr>
        </p:nvSpPr>
        <p:spPr>
          <a:xfrm>
            <a:off x="3376611" y="3841009"/>
            <a:ext cx="5438775" cy="1371600"/>
          </a:xfrm>
        </p:spPr>
        <p:txBody>
          <a:bodyPr/>
          <a:lstStyle>
            <a:lvl1pPr algn="ctr">
              <a:defRPr>
                <a:solidFill>
                  <a:srgbClr val="1C243B"/>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p:txBody>
      </p:sp>
      <p:pic>
        <p:nvPicPr>
          <p:cNvPr id="9" name="Picture 8">
            <a:extLst>
              <a:ext uri="{FF2B5EF4-FFF2-40B4-BE49-F238E27FC236}">
                <a16:creationId xmlns:a16="http://schemas.microsoft.com/office/drawing/2014/main" id="{847DE451-49C3-4849-9F4D-41C74FA1CAA1}"/>
              </a:ext>
            </a:extLst>
          </p:cNvPr>
          <p:cNvPicPr>
            <a:picLocks noChangeAspect="1"/>
          </p:cNvPicPr>
          <p:nvPr userDrawn="1"/>
        </p:nvPicPr>
        <p:blipFill>
          <a:blip r:embed="rId2"/>
          <a:stretch>
            <a:fillRect/>
          </a:stretch>
        </p:blipFill>
        <p:spPr>
          <a:xfrm>
            <a:off x="4835903" y="1946794"/>
            <a:ext cx="2520194" cy="1680129"/>
          </a:xfrm>
          <a:prstGeom prst="rect">
            <a:avLst/>
          </a:prstGeom>
        </p:spPr>
      </p:pic>
    </p:spTree>
    <p:extLst>
      <p:ext uri="{BB962C8B-B14F-4D97-AF65-F5344CB8AC3E}">
        <p14:creationId xmlns:p14="http://schemas.microsoft.com/office/powerpoint/2010/main" val="34861338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DB848F-CCD1-C842-BFDC-3A18259EE0FE}"/>
              </a:ext>
            </a:extLst>
          </p:cNvPr>
          <p:cNvPicPr>
            <a:picLocks noChangeAspect="1"/>
          </p:cNvPicPr>
          <p:nvPr userDrawn="1"/>
        </p:nvPicPr>
        <p:blipFill>
          <a:blip r:embed="rId3"/>
          <a:stretch>
            <a:fillRect/>
          </a:stretch>
        </p:blipFill>
        <p:spPr>
          <a:xfrm>
            <a:off x="851647" y="1589097"/>
            <a:ext cx="1372629" cy="915086"/>
          </a:xfrm>
          <a:prstGeom prst="rect">
            <a:avLst/>
          </a:prstGeom>
        </p:spPr>
      </p:pic>
      <p:sp>
        <p:nvSpPr>
          <p:cNvPr id="5" name="Title 1">
            <a:extLst>
              <a:ext uri="{FF2B5EF4-FFF2-40B4-BE49-F238E27FC236}">
                <a16:creationId xmlns:a16="http://schemas.microsoft.com/office/drawing/2014/main" id="{11476796-FE6D-504E-9494-5DE4D78A33CA}"/>
              </a:ext>
            </a:extLst>
          </p:cNvPr>
          <p:cNvSpPr>
            <a:spLocks noGrp="1"/>
          </p:cNvSpPr>
          <p:nvPr>
            <p:ph type="ctrTitle" hasCustomPrompt="1"/>
          </p:nvPr>
        </p:nvSpPr>
        <p:spPr>
          <a:xfrm>
            <a:off x="851647" y="2588658"/>
            <a:ext cx="4962744" cy="1406872"/>
          </a:xfrm>
        </p:spPr>
        <p:txBody>
          <a:bodyPr anchor="b">
            <a:noAutofit/>
          </a:bodyPr>
          <a:lstStyle>
            <a:lvl1pPr algn="l">
              <a:defRPr sz="4800" b="1" i="0">
                <a:solidFill>
                  <a:schemeClr val="bg1"/>
                </a:solidFill>
                <a:latin typeface="Century Gothic" panose="020B0502020202020204" pitchFamily="34" charset="0"/>
                <a:cs typeface="Arial Black" panose="020B0604020202020204" pitchFamily="34" charset="0"/>
              </a:defRPr>
            </a:lvl1pPr>
          </a:lstStyle>
          <a:p>
            <a:r>
              <a:rPr lang="en-US"/>
              <a:t>CLICK TO EDIT  TITLE</a:t>
            </a:r>
          </a:p>
        </p:txBody>
      </p:sp>
      <p:sp>
        <p:nvSpPr>
          <p:cNvPr id="6" name="Subtitle 2">
            <a:extLst>
              <a:ext uri="{FF2B5EF4-FFF2-40B4-BE49-F238E27FC236}">
                <a16:creationId xmlns:a16="http://schemas.microsoft.com/office/drawing/2014/main" id="{25B1531D-0D6E-F64F-9A26-5EAE7744AB2A}"/>
              </a:ext>
            </a:extLst>
          </p:cNvPr>
          <p:cNvSpPr>
            <a:spLocks noGrp="1"/>
          </p:cNvSpPr>
          <p:nvPr>
            <p:ph type="subTitle" idx="1" hasCustomPrompt="1"/>
          </p:nvPr>
        </p:nvSpPr>
        <p:spPr>
          <a:xfrm>
            <a:off x="851647" y="4075745"/>
            <a:ext cx="4962744" cy="827881"/>
          </a:xfrm>
        </p:spPr>
        <p:txBody>
          <a:bodyPr>
            <a:normAutofit/>
          </a:bodyPr>
          <a:lstStyle>
            <a:lvl1pPr marL="0" indent="0" algn="l">
              <a:buNone/>
              <a:defRPr sz="2000" b="1" i="0">
                <a:solidFill>
                  <a:schemeClr val="tx2"/>
                </a:solidFill>
                <a:latin typeface="Century Gothic" panose="020B0502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382839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0F6725-CE98-2747-B2DB-E17755FAD925}"/>
              </a:ext>
            </a:extLst>
          </p:cNvPr>
          <p:cNvSpPr>
            <a:spLocks noGrp="1"/>
          </p:cNvSpPr>
          <p:nvPr>
            <p:ph type="ctrTitle" hasCustomPrompt="1"/>
          </p:nvPr>
        </p:nvSpPr>
        <p:spPr>
          <a:xfrm>
            <a:off x="851647" y="2588658"/>
            <a:ext cx="5028453" cy="1397636"/>
          </a:xfrm>
        </p:spPr>
        <p:txBody>
          <a:bodyPr anchor="b">
            <a:noAutofit/>
          </a:bodyPr>
          <a:lstStyle>
            <a:lvl1pPr algn="l">
              <a:defRPr sz="4800" b="1" i="0">
                <a:solidFill>
                  <a:schemeClr val="bg1"/>
                </a:solidFill>
                <a:latin typeface="Century Gothic" panose="020B0502020202020204" pitchFamily="34" charset="0"/>
                <a:cs typeface="Arial Black" panose="020B0604020202020204" pitchFamily="34" charset="0"/>
              </a:defRPr>
            </a:lvl1pPr>
          </a:lstStyle>
          <a:p>
            <a:r>
              <a:rPr lang="en-US"/>
              <a:t>CLICK TO EDIT  TITLE</a:t>
            </a:r>
          </a:p>
        </p:txBody>
      </p:sp>
      <p:sp>
        <p:nvSpPr>
          <p:cNvPr id="4" name="Subtitle 2">
            <a:extLst>
              <a:ext uri="{FF2B5EF4-FFF2-40B4-BE49-F238E27FC236}">
                <a16:creationId xmlns:a16="http://schemas.microsoft.com/office/drawing/2014/main" id="{83EF60DD-A3F4-B94B-9011-25F7555C4308}"/>
              </a:ext>
            </a:extLst>
          </p:cNvPr>
          <p:cNvSpPr>
            <a:spLocks noGrp="1"/>
          </p:cNvSpPr>
          <p:nvPr>
            <p:ph type="subTitle" idx="1" hasCustomPrompt="1"/>
          </p:nvPr>
        </p:nvSpPr>
        <p:spPr>
          <a:xfrm>
            <a:off x="851647" y="4045928"/>
            <a:ext cx="5028453" cy="827881"/>
          </a:xfrm>
        </p:spPr>
        <p:txBody>
          <a:bodyPr>
            <a:normAutofit/>
          </a:bodyPr>
          <a:lstStyle>
            <a:lvl1pPr marL="0" indent="0" algn="l">
              <a:buNone/>
              <a:defRPr sz="2000" b="1" i="0">
                <a:solidFill>
                  <a:schemeClr val="tx2"/>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5" name="Picture 4">
            <a:extLst>
              <a:ext uri="{FF2B5EF4-FFF2-40B4-BE49-F238E27FC236}">
                <a16:creationId xmlns:a16="http://schemas.microsoft.com/office/drawing/2014/main" id="{32E0B692-A08A-E348-A66B-085B6EB45541}"/>
              </a:ext>
            </a:extLst>
          </p:cNvPr>
          <p:cNvPicPr>
            <a:picLocks noChangeAspect="1"/>
          </p:cNvPicPr>
          <p:nvPr userDrawn="1"/>
        </p:nvPicPr>
        <p:blipFill>
          <a:blip r:embed="rId3"/>
          <a:stretch>
            <a:fillRect/>
          </a:stretch>
        </p:blipFill>
        <p:spPr>
          <a:xfrm>
            <a:off x="851647" y="1589097"/>
            <a:ext cx="1372629" cy="915086"/>
          </a:xfrm>
          <a:prstGeom prst="rect">
            <a:avLst/>
          </a:prstGeom>
        </p:spPr>
      </p:pic>
    </p:spTree>
    <p:extLst>
      <p:ext uri="{BB962C8B-B14F-4D97-AF65-F5344CB8AC3E}">
        <p14:creationId xmlns:p14="http://schemas.microsoft.com/office/powerpoint/2010/main" val="3754532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8223D2-AFCB-214A-A4F3-94409D58C713}"/>
              </a:ext>
            </a:extLst>
          </p:cNvPr>
          <p:cNvPicPr>
            <a:picLocks noChangeAspect="1"/>
          </p:cNvPicPr>
          <p:nvPr userDrawn="1"/>
        </p:nvPicPr>
        <p:blipFill>
          <a:blip r:embed="rId3"/>
          <a:stretch>
            <a:fillRect/>
          </a:stretch>
        </p:blipFill>
        <p:spPr>
          <a:xfrm>
            <a:off x="851647" y="1589098"/>
            <a:ext cx="1372630" cy="915086"/>
          </a:xfrm>
          <a:prstGeom prst="rect">
            <a:avLst/>
          </a:prstGeom>
        </p:spPr>
      </p:pic>
      <p:sp>
        <p:nvSpPr>
          <p:cNvPr id="5" name="Title 1">
            <a:extLst>
              <a:ext uri="{FF2B5EF4-FFF2-40B4-BE49-F238E27FC236}">
                <a16:creationId xmlns:a16="http://schemas.microsoft.com/office/drawing/2014/main" id="{FFA4F642-89C7-E84B-B5EE-BD8C5DFA8166}"/>
              </a:ext>
            </a:extLst>
          </p:cNvPr>
          <p:cNvSpPr>
            <a:spLocks noGrp="1"/>
          </p:cNvSpPr>
          <p:nvPr>
            <p:ph type="ctrTitle" hasCustomPrompt="1"/>
          </p:nvPr>
        </p:nvSpPr>
        <p:spPr>
          <a:xfrm>
            <a:off x="851647" y="2588658"/>
            <a:ext cx="4922988" cy="1406872"/>
          </a:xfrm>
        </p:spPr>
        <p:txBody>
          <a:bodyPr anchor="b">
            <a:noAutofit/>
          </a:bodyPr>
          <a:lstStyle>
            <a:lvl1pPr algn="l">
              <a:defRPr sz="4800" b="1" i="0">
                <a:solidFill>
                  <a:schemeClr val="tx1"/>
                </a:solidFill>
                <a:latin typeface="Century Gothic" panose="020B0502020202020204" pitchFamily="34" charset="0"/>
                <a:cs typeface="Arial Black" panose="020B0604020202020204" pitchFamily="34" charset="0"/>
              </a:defRPr>
            </a:lvl1pPr>
          </a:lstStyle>
          <a:p>
            <a:r>
              <a:rPr lang="en-US"/>
              <a:t>CLICK TO EDIT  TITLE</a:t>
            </a:r>
          </a:p>
        </p:txBody>
      </p:sp>
      <p:sp>
        <p:nvSpPr>
          <p:cNvPr id="6" name="Subtitle 2">
            <a:extLst>
              <a:ext uri="{FF2B5EF4-FFF2-40B4-BE49-F238E27FC236}">
                <a16:creationId xmlns:a16="http://schemas.microsoft.com/office/drawing/2014/main" id="{AD4B673A-9185-434D-B12A-8597C99B456A}"/>
              </a:ext>
            </a:extLst>
          </p:cNvPr>
          <p:cNvSpPr>
            <a:spLocks noGrp="1"/>
          </p:cNvSpPr>
          <p:nvPr>
            <p:ph type="subTitle" idx="1" hasCustomPrompt="1"/>
          </p:nvPr>
        </p:nvSpPr>
        <p:spPr>
          <a:xfrm>
            <a:off x="851647" y="4075745"/>
            <a:ext cx="4922988" cy="827881"/>
          </a:xfrm>
        </p:spPr>
        <p:txBody>
          <a:bodyPr>
            <a:normAutofit/>
          </a:bodyPr>
          <a:lstStyle>
            <a:lvl1pPr marL="0" indent="0" algn="l">
              <a:buNone/>
              <a:defRPr sz="2000" b="1" i="0">
                <a:solidFill>
                  <a:schemeClr val="tx2"/>
                </a:solidFill>
                <a:latin typeface="Century Gothic" panose="020B0502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33311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Navy">
    <p:bg>
      <p:bgPr>
        <a:solidFill>
          <a:srgbClr val="1C24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solidFill>
                  <a:schemeClr val="bg1"/>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8DAE0D1-E981-2B4F-A2C5-2DE2F4756DE4}"/>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5940419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9BD7D-F278-D34B-9A9B-03447BE3C404}"/>
              </a:ext>
            </a:extLst>
          </p:cNvPr>
          <p:cNvPicPr>
            <a:picLocks noChangeAspect="1"/>
          </p:cNvPicPr>
          <p:nvPr userDrawn="1"/>
        </p:nvPicPr>
        <p:blipFill>
          <a:blip r:embed="rId3"/>
          <a:stretch>
            <a:fillRect/>
          </a:stretch>
        </p:blipFill>
        <p:spPr>
          <a:xfrm>
            <a:off x="851647" y="1589098"/>
            <a:ext cx="1372630" cy="915086"/>
          </a:xfrm>
          <a:prstGeom prst="rect">
            <a:avLst/>
          </a:prstGeom>
        </p:spPr>
      </p:pic>
      <p:sp>
        <p:nvSpPr>
          <p:cNvPr id="6" name="Title 1">
            <a:extLst>
              <a:ext uri="{FF2B5EF4-FFF2-40B4-BE49-F238E27FC236}">
                <a16:creationId xmlns:a16="http://schemas.microsoft.com/office/drawing/2014/main" id="{55F2EB44-F961-BF46-8467-3B1049DA1C80}"/>
              </a:ext>
            </a:extLst>
          </p:cNvPr>
          <p:cNvSpPr>
            <a:spLocks noGrp="1"/>
          </p:cNvSpPr>
          <p:nvPr>
            <p:ph type="ctrTitle" hasCustomPrompt="1"/>
          </p:nvPr>
        </p:nvSpPr>
        <p:spPr>
          <a:xfrm>
            <a:off x="851647" y="2588658"/>
            <a:ext cx="4922988" cy="1406872"/>
          </a:xfrm>
        </p:spPr>
        <p:txBody>
          <a:bodyPr anchor="b">
            <a:noAutofit/>
          </a:bodyPr>
          <a:lstStyle>
            <a:lvl1pPr algn="l">
              <a:defRPr sz="4800" b="1" i="0">
                <a:solidFill>
                  <a:schemeClr val="tx1"/>
                </a:solidFill>
                <a:latin typeface="Century Gothic" panose="020B0502020202020204" pitchFamily="34" charset="0"/>
                <a:cs typeface="Arial Black" panose="020B0604020202020204" pitchFamily="34" charset="0"/>
              </a:defRPr>
            </a:lvl1pPr>
          </a:lstStyle>
          <a:p>
            <a:r>
              <a:rPr lang="en-US"/>
              <a:t>CLICK TO EDIT  TITLE</a:t>
            </a:r>
          </a:p>
        </p:txBody>
      </p:sp>
      <p:sp>
        <p:nvSpPr>
          <p:cNvPr id="7" name="Subtitle 2">
            <a:extLst>
              <a:ext uri="{FF2B5EF4-FFF2-40B4-BE49-F238E27FC236}">
                <a16:creationId xmlns:a16="http://schemas.microsoft.com/office/drawing/2014/main" id="{4251CE1E-8894-C946-B188-421E89736748}"/>
              </a:ext>
            </a:extLst>
          </p:cNvPr>
          <p:cNvSpPr>
            <a:spLocks noGrp="1"/>
          </p:cNvSpPr>
          <p:nvPr>
            <p:ph type="subTitle" idx="1" hasCustomPrompt="1"/>
          </p:nvPr>
        </p:nvSpPr>
        <p:spPr>
          <a:xfrm>
            <a:off x="851647" y="4075745"/>
            <a:ext cx="4922988" cy="827881"/>
          </a:xfrm>
        </p:spPr>
        <p:txBody>
          <a:bodyPr>
            <a:normAutofit/>
          </a:bodyPr>
          <a:lstStyle>
            <a:lvl1pPr marL="0" indent="0" algn="l">
              <a:buNone/>
              <a:defRPr sz="2000" b="1" i="0">
                <a:solidFill>
                  <a:schemeClr val="tx2"/>
                </a:solidFill>
                <a:latin typeface="Century Gothic" panose="020B0502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1471826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789C8D-5EE0-FE45-9EE3-72AFD233A4F4}"/>
              </a:ext>
            </a:extLst>
          </p:cNvPr>
          <p:cNvPicPr>
            <a:picLocks noChangeAspect="1"/>
          </p:cNvPicPr>
          <p:nvPr userDrawn="1"/>
        </p:nvPicPr>
        <p:blipFill>
          <a:blip r:embed="rId3"/>
          <a:stretch>
            <a:fillRect/>
          </a:stretch>
        </p:blipFill>
        <p:spPr>
          <a:xfrm>
            <a:off x="851647" y="1589098"/>
            <a:ext cx="1372630" cy="915086"/>
          </a:xfrm>
          <a:prstGeom prst="rect">
            <a:avLst/>
          </a:prstGeom>
        </p:spPr>
      </p:pic>
      <p:sp>
        <p:nvSpPr>
          <p:cNvPr id="6" name="Title 1">
            <a:extLst>
              <a:ext uri="{FF2B5EF4-FFF2-40B4-BE49-F238E27FC236}">
                <a16:creationId xmlns:a16="http://schemas.microsoft.com/office/drawing/2014/main" id="{92C8B71F-088D-B845-B000-53F50DD827FA}"/>
              </a:ext>
            </a:extLst>
          </p:cNvPr>
          <p:cNvSpPr>
            <a:spLocks noGrp="1"/>
          </p:cNvSpPr>
          <p:nvPr>
            <p:ph type="ctrTitle" hasCustomPrompt="1"/>
          </p:nvPr>
        </p:nvSpPr>
        <p:spPr>
          <a:xfrm>
            <a:off x="851647" y="2588658"/>
            <a:ext cx="4744083" cy="1406872"/>
          </a:xfrm>
        </p:spPr>
        <p:txBody>
          <a:bodyPr anchor="b">
            <a:noAutofit/>
          </a:bodyPr>
          <a:lstStyle>
            <a:lvl1pPr algn="l">
              <a:defRPr sz="4800" b="1" i="0">
                <a:solidFill>
                  <a:schemeClr val="tx1"/>
                </a:solidFill>
                <a:latin typeface="Century Gothic" panose="020B0502020202020204" pitchFamily="34" charset="0"/>
                <a:cs typeface="Arial Black" panose="020B0604020202020204" pitchFamily="34" charset="0"/>
              </a:defRPr>
            </a:lvl1pPr>
          </a:lstStyle>
          <a:p>
            <a:r>
              <a:rPr lang="en-US"/>
              <a:t>CLICK TO EDIT  TITLE</a:t>
            </a:r>
          </a:p>
        </p:txBody>
      </p:sp>
      <p:sp>
        <p:nvSpPr>
          <p:cNvPr id="7" name="Subtitle 2">
            <a:extLst>
              <a:ext uri="{FF2B5EF4-FFF2-40B4-BE49-F238E27FC236}">
                <a16:creationId xmlns:a16="http://schemas.microsoft.com/office/drawing/2014/main" id="{3642309E-64DC-A243-9A2F-B3C82330D3C2}"/>
              </a:ext>
            </a:extLst>
          </p:cNvPr>
          <p:cNvSpPr>
            <a:spLocks noGrp="1"/>
          </p:cNvSpPr>
          <p:nvPr>
            <p:ph type="subTitle" idx="1" hasCustomPrompt="1"/>
          </p:nvPr>
        </p:nvSpPr>
        <p:spPr>
          <a:xfrm>
            <a:off x="851647" y="4075745"/>
            <a:ext cx="4744083" cy="827881"/>
          </a:xfrm>
        </p:spPr>
        <p:txBody>
          <a:bodyPr>
            <a:normAutofit/>
          </a:bodyPr>
          <a:lstStyle>
            <a:lvl1pPr marL="0" indent="0" algn="l">
              <a:buNone/>
              <a:defRPr sz="2000" b="1" i="0">
                <a:solidFill>
                  <a:schemeClr val="tx2"/>
                </a:solidFill>
                <a:latin typeface="Century Gothic" panose="020B0502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16168191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Wingman Al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ED6D654-01AB-5047-BF0B-CA6088024D4E}"/>
              </a:ext>
            </a:extLst>
          </p:cNvPr>
          <p:cNvSpPr>
            <a:spLocks noGrp="1"/>
          </p:cNvSpPr>
          <p:nvPr>
            <p:ph type="ctrTitle" hasCustomPrompt="1"/>
          </p:nvPr>
        </p:nvSpPr>
        <p:spPr>
          <a:xfrm>
            <a:off x="851647" y="1293259"/>
            <a:ext cx="6866324" cy="1633358"/>
          </a:xfrm>
        </p:spPr>
        <p:txBody>
          <a:bodyPr anchor="b">
            <a:noAutofit/>
          </a:bodyPr>
          <a:lstStyle>
            <a:lvl1pPr algn="l">
              <a:defRPr sz="5400">
                <a:solidFill>
                  <a:schemeClr val="tx1"/>
                </a:solidFill>
                <a:latin typeface="Century Gothic" panose="020B0502020202020204" pitchFamily="34" charset="0"/>
              </a:defRPr>
            </a:lvl1pPr>
          </a:lstStyle>
          <a:p>
            <a:r>
              <a:rPr lang="en-US"/>
              <a:t>CLICK TO EDIT  TITLE</a:t>
            </a:r>
          </a:p>
        </p:txBody>
      </p:sp>
      <p:sp>
        <p:nvSpPr>
          <p:cNvPr id="12" name="Subtitle 2">
            <a:extLst>
              <a:ext uri="{FF2B5EF4-FFF2-40B4-BE49-F238E27FC236}">
                <a16:creationId xmlns:a16="http://schemas.microsoft.com/office/drawing/2014/main" id="{5458C96D-54DB-8E4A-B15E-E7DF32A95F7E}"/>
              </a:ext>
            </a:extLst>
          </p:cNvPr>
          <p:cNvSpPr>
            <a:spLocks noGrp="1"/>
          </p:cNvSpPr>
          <p:nvPr>
            <p:ph type="subTitle" idx="1" hasCustomPrompt="1"/>
          </p:nvPr>
        </p:nvSpPr>
        <p:spPr>
          <a:xfrm>
            <a:off x="851647" y="3018692"/>
            <a:ext cx="6866324" cy="584479"/>
          </a:xfrm>
        </p:spPr>
        <p:txBody>
          <a:bodyPr>
            <a:normAutofit/>
          </a:bodyPr>
          <a:lstStyle>
            <a:lvl1pPr marL="0" indent="0" algn="l">
              <a:buNone/>
              <a:defRPr sz="2000">
                <a:solidFill>
                  <a:schemeClr val="tx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6972834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450875-6156-7146-9E3D-A4DACA763BF3}"/>
              </a:ext>
            </a:extLst>
          </p:cNvPr>
          <p:cNvSpPr>
            <a:spLocks noGrp="1"/>
          </p:cNvSpPr>
          <p:nvPr>
            <p:ph type="ctrTitle" hasCustomPrompt="1"/>
          </p:nvPr>
        </p:nvSpPr>
        <p:spPr>
          <a:xfrm>
            <a:off x="851647" y="1293259"/>
            <a:ext cx="6278202" cy="1633358"/>
          </a:xfrm>
        </p:spPr>
        <p:txBody>
          <a:bodyPr anchor="b">
            <a:normAutofit/>
          </a:bodyPr>
          <a:lstStyle>
            <a:lvl1pPr algn="l">
              <a:defRPr sz="4800">
                <a:solidFill>
                  <a:schemeClr val="tx1"/>
                </a:solidFill>
                <a:latin typeface="Century Gothic" panose="020B0502020202020204" pitchFamily="34" charset="0"/>
              </a:defRPr>
            </a:lvl1pPr>
          </a:lstStyle>
          <a:p>
            <a:r>
              <a:rPr lang="en-US"/>
              <a:t>CLICK TO EDIT  TITLE</a:t>
            </a:r>
          </a:p>
        </p:txBody>
      </p:sp>
      <p:sp>
        <p:nvSpPr>
          <p:cNvPr id="4" name="Subtitle 2">
            <a:extLst>
              <a:ext uri="{FF2B5EF4-FFF2-40B4-BE49-F238E27FC236}">
                <a16:creationId xmlns:a16="http://schemas.microsoft.com/office/drawing/2014/main" id="{536C3219-09AC-A84A-B2DA-5A044EB5E5C4}"/>
              </a:ext>
            </a:extLst>
          </p:cNvPr>
          <p:cNvSpPr>
            <a:spLocks noGrp="1"/>
          </p:cNvSpPr>
          <p:nvPr>
            <p:ph type="subTitle" idx="1" hasCustomPrompt="1"/>
          </p:nvPr>
        </p:nvSpPr>
        <p:spPr>
          <a:xfrm>
            <a:off x="851647" y="3018692"/>
            <a:ext cx="5870429" cy="584479"/>
          </a:xfrm>
        </p:spPr>
        <p:txBody>
          <a:bodyPr>
            <a:normAutofit/>
          </a:bodyPr>
          <a:lstStyle>
            <a:lvl1pPr marL="0" indent="0" algn="l">
              <a:buNone/>
              <a:defRPr sz="2000">
                <a:solidFill>
                  <a:srgbClr val="44D62A"/>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7125307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F14ADAD-6ED4-4249-A942-611FCCF65A77}"/>
              </a:ext>
            </a:extLst>
          </p:cNvPr>
          <p:cNvPicPr>
            <a:picLocks noChangeAspect="1"/>
          </p:cNvPicPr>
          <p:nvPr userDrawn="1"/>
        </p:nvPicPr>
        <p:blipFill>
          <a:blip r:embed="rId2"/>
          <a:stretch>
            <a:fillRect/>
          </a:stretch>
        </p:blipFill>
        <p:spPr>
          <a:xfrm>
            <a:off x="354645" y="6162008"/>
            <a:ext cx="544995" cy="363330"/>
          </a:xfrm>
          <a:prstGeom prst="rect">
            <a:avLst/>
          </a:prstGeom>
        </p:spPr>
      </p:pic>
    </p:spTree>
    <p:extLst>
      <p:ext uri="{BB962C8B-B14F-4D97-AF65-F5344CB8AC3E}">
        <p14:creationId xmlns:p14="http://schemas.microsoft.com/office/powerpoint/2010/main" val="8934716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 Navy">
    <p:bg>
      <p:bgPr>
        <a:solidFill>
          <a:srgbClr val="1C24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solidFill>
                  <a:schemeClr val="bg1"/>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a:xfrm>
            <a:off x="342900" y="1086281"/>
            <a:ext cx="11554039" cy="4805756"/>
          </a:xfrm>
        </p:spPr>
        <p:txBody>
          <a:bodyPr/>
          <a:lstStyle>
            <a:lvl1pPr marL="0" indent="0">
              <a:buNone/>
              <a:defRPr>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8DAE0D1-E981-2B4F-A2C5-2DE2F4756DE4}"/>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4272295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1_Green Gradient B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C7765B4-58DD-F548-9C1F-DE0F330CF4C4}"/>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27271582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2_Ink Gradient B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2B2-5BFB-4744-A10A-41B8EB313A5E}"/>
              </a:ext>
            </a:extLst>
          </p:cNvPr>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76613A-225F-9046-ACA5-4E86A4CC4122}"/>
              </a:ext>
            </a:extLst>
          </p:cNvPr>
          <p:cNvSpPr>
            <a:spLocks noGrp="1"/>
          </p:cNvSpPr>
          <p:nvPr>
            <p:ph idx="1" hasCustomPrompt="1"/>
          </p:nvPr>
        </p:nvSpPr>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34E23E2-90EB-1843-BA78-BEC6592ED70D}"/>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36409995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Titl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17BB-C76C-4445-AA3A-2D3F980841B6}"/>
              </a:ext>
            </a:extLst>
          </p:cNvPr>
          <p:cNvSpPr>
            <a:spLocks noGrp="1"/>
          </p:cNvSpPr>
          <p:nvPr>
            <p:ph type="title" hasCustomPrompt="1"/>
          </p:nvPr>
        </p:nvSpPr>
        <p:spPr>
          <a:xfrm>
            <a:off x="342899" y="2395330"/>
            <a:ext cx="10619961" cy="1794151"/>
          </a:xfrm>
        </p:spPr>
        <p:txBody>
          <a:bodyPr anchor="b">
            <a:normAutofit/>
          </a:bodyPr>
          <a:lstStyle>
            <a:lvl1pPr>
              <a:defRPr sz="4800">
                <a:solidFill>
                  <a:srgbClr val="1C243B"/>
                </a:solidFill>
                <a:latin typeface="Century Gothic" panose="020B0502020202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C7A195DA-1F1B-884E-87D0-E78B3D46AE3B}"/>
              </a:ext>
            </a:extLst>
          </p:cNvPr>
          <p:cNvSpPr>
            <a:spLocks noGrp="1"/>
          </p:cNvSpPr>
          <p:nvPr>
            <p:ph type="body" idx="1" hasCustomPrompt="1"/>
          </p:nvPr>
        </p:nvSpPr>
        <p:spPr>
          <a:xfrm>
            <a:off x="342900" y="4216469"/>
            <a:ext cx="10619960" cy="1500187"/>
          </a:xfrm>
        </p:spPr>
        <p:txBody>
          <a:bodyPr>
            <a:normAutofit/>
          </a:bodyPr>
          <a:lstStyle>
            <a:lvl1pPr marL="0" indent="0">
              <a:buNone/>
              <a:defRPr sz="2000">
                <a:solidFill>
                  <a:srgbClr val="44D62A"/>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pic>
        <p:nvPicPr>
          <p:cNvPr id="7" name="Picture 6">
            <a:extLst>
              <a:ext uri="{FF2B5EF4-FFF2-40B4-BE49-F238E27FC236}">
                <a16:creationId xmlns:a16="http://schemas.microsoft.com/office/drawing/2014/main" id="{062C25EC-4A39-B54C-BD3D-912DC7A1EFF5}"/>
              </a:ext>
            </a:extLst>
          </p:cNvPr>
          <p:cNvPicPr>
            <a:picLocks noChangeAspect="1"/>
          </p:cNvPicPr>
          <p:nvPr userDrawn="1"/>
        </p:nvPicPr>
        <p:blipFill>
          <a:blip r:embed="rId3"/>
          <a:stretch>
            <a:fillRect/>
          </a:stretch>
        </p:blipFill>
        <p:spPr>
          <a:xfrm>
            <a:off x="330708" y="6159430"/>
            <a:ext cx="541020" cy="360680"/>
          </a:xfrm>
          <a:prstGeom prst="rect">
            <a:avLst/>
          </a:prstGeom>
        </p:spPr>
      </p:pic>
    </p:spTree>
    <p:extLst>
      <p:ext uri="{BB962C8B-B14F-4D97-AF65-F5344CB8AC3E}">
        <p14:creationId xmlns:p14="http://schemas.microsoft.com/office/powerpoint/2010/main" val="1943268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Title - Navy">
    <p:bg>
      <p:bgPr>
        <a:solidFill>
          <a:srgbClr val="1C24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17BB-C76C-4445-AA3A-2D3F980841B6}"/>
              </a:ext>
            </a:extLst>
          </p:cNvPr>
          <p:cNvSpPr>
            <a:spLocks noGrp="1"/>
          </p:cNvSpPr>
          <p:nvPr>
            <p:ph type="title" hasCustomPrompt="1"/>
          </p:nvPr>
        </p:nvSpPr>
        <p:spPr>
          <a:xfrm>
            <a:off x="342900" y="1525588"/>
            <a:ext cx="10515600" cy="2852737"/>
          </a:xfrm>
        </p:spPr>
        <p:txBody>
          <a:bodyPr anchor="b">
            <a:normAutofit/>
          </a:bodyPr>
          <a:lstStyle>
            <a:lvl1pPr>
              <a:defRPr sz="4800">
                <a:solidFill>
                  <a:schemeClr val="bg1"/>
                </a:solidFill>
                <a:latin typeface="Century Gothic" panose="020B0502020202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C7A195DA-1F1B-884E-87D0-E78B3D46AE3B}"/>
              </a:ext>
            </a:extLst>
          </p:cNvPr>
          <p:cNvSpPr>
            <a:spLocks noGrp="1"/>
          </p:cNvSpPr>
          <p:nvPr>
            <p:ph type="body" idx="1" hasCustomPrompt="1"/>
          </p:nvPr>
        </p:nvSpPr>
        <p:spPr>
          <a:xfrm>
            <a:off x="342900" y="4405313"/>
            <a:ext cx="10515600" cy="1500187"/>
          </a:xfrm>
        </p:spPr>
        <p:txBody>
          <a:bodyPr>
            <a:normAutofit/>
          </a:bodyPr>
          <a:lstStyle>
            <a:lvl1pPr marL="0" indent="0">
              <a:buNone/>
              <a:defRPr sz="2000">
                <a:solidFill>
                  <a:schemeClr val="tx2"/>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pic>
        <p:nvPicPr>
          <p:cNvPr id="6" name="Picture 5">
            <a:extLst>
              <a:ext uri="{FF2B5EF4-FFF2-40B4-BE49-F238E27FC236}">
                <a16:creationId xmlns:a16="http://schemas.microsoft.com/office/drawing/2014/main" id="{67D5D2F8-C8BF-BF46-9AC4-73274E343612}"/>
              </a:ext>
            </a:extLst>
          </p:cNvPr>
          <p:cNvPicPr>
            <a:picLocks noChangeAspect="1"/>
          </p:cNvPicPr>
          <p:nvPr userDrawn="1"/>
        </p:nvPicPr>
        <p:blipFill>
          <a:blip r:embed="rId2"/>
          <a:stretch>
            <a:fillRect/>
          </a:stretch>
        </p:blipFill>
        <p:spPr>
          <a:xfrm>
            <a:off x="330708" y="6159430"/>
            <a:ext cx="541020" cy="360680"/>
          </a:xfrm>
          <a:prstGeom prst="rect">
            <a:avLst/>
          </a:prstGeom>
        </p:spPr>
      </p:pic>
    </p:spTree>
    <p:extLst>
      <p:ext uri="{BB962C8B-B14F-4D97-AF65-F5344CB8AC3E}">
        <p14:creationId xmlns:p14="http://schemas.microsoft.com/office/powerpoint/2010/main" val="3625191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 Target="../slides/slide4.xml"/><Relationship Id="rId5" Type="http://schemas.openxmlformats.org/officeDocument/2006/relationships/slideLayout" Target="../slideLayouts/slideLayout56.xml"/><Relationship Id="rId10" Type="http://schemas.openxmlformats.org/officeDocument/2006/relationships/theme" Target="../theme/theme3.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27.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6.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4BC737-28A1-CB47-9845-987B2AC32556}"/>
              </a:ext>
            </a:extLst>
          </p:cNvPr>
          <p:cNvSpPr>
            <a:spLocks noGrp="1"/>
          </p:cNvSpPr>
          <p:nvPr>
            <p:ph type="title"/>
          </p:nvPr>
        </p:nvSpPr>
        <p:spPr>
          <a:xfrm>
            <a:off x="342901" y="381000"/>
            <a:ext cx="11554038" cy="533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D54B285-C4F4-8340-959F-4D33C9D7EB0E}"/>
              </a:ext>
            </a:extLst>
          </p:cNvPr>
          <p:cNvSpPr>
            <a:spLocks noGrp="1"/>
          </p:cNvSpPr>
          <p:nvPr>
            <p:ph type="body" idx="1"/>
          </p:nvPr>
        </p:nvSpPr>
        <p:spPr>
          <a:xfrm>
            <a:off x="354645" y="1086281"/>
            <a:ext cx="11542294" cy="4805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802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dt="0"/>
  <p:txStyles>
    <p:titleStyle>
      <a:lvl1pPr algn="l" defTabSz="914400" rtl="0" eaLnBrk="1" latinLnBrk="0" hangingPunct="1">
        <a:lnSpc>
          <a:spcPct val="90000"/>
        </a:lnSpc>
        <a:spcBef>
          <a:spcPct val="0"/>
        </a:spcBef>
        <a:buNone/>
        <a:defRPr sz="3200" b="1" i="0" kern="1200">
          <a:solidFill>
            <a:srgbClr val="1C243B"/>
          </a:solidFill>
          <a:latin typeface="Century Gothic" panose="020B0502020202020204" pitchFamily="34" charset="0"/>
          <a:ea typeface="Tahoma" charset="0"/>
          <a:cs typeface="Arial Black"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Tahoma" charset="0"/>
          <a:cs typeface="Arial Black"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Century Gothic" panose="020B0502020202020204" pitchFamily="34" charset="0"/>
          <a:ea typeface="Tahoma" charset="0"/>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entury Gothic" panose="020B0502020202020204" pitchFamily="34" charset="0"/>
          <a:ea typeface="Tahoma" charset="0"/>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entury Gothic" panose="020B0502020202020204" pitchFamily="34" charset="0"/>
          <a:ea typeface="Tahoma" charset="0"/>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entury Gothic" panose="020B0502020202020204" pitchFamily="34" charset="0"/>
          <a:ea typeface="Tahoma"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216">
          <p15:clr>
            <a:srgbClr val="F26B43"/>
          </p15:clr>
        </p15:guide>
        <p15:guide id="3" pos="7488">
          <p15:clr>
            <a:srgbClr val="F26B43"/>
          </p15:clr>
        </p15:guide>
        <p15:guide id="4" orient="horz" pos="37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9" name="Group 178"/>
          <p:cNvGrpSpPr/>
          <p:nvPr userDrawn="1"/>
        </p:nvGrpSpPr>
        <p:grpSpPr>
          <a:xfrm rot="5400000">
            <a:off x="9713634" y="2539712"/>
            <a:ext cx="6623607" cy="1544183"/>
            <a:chOff x="4837611" y="4289695"/>
            <a:chExt cx="6623607" cy="1544183"/>
          </a:xfrm>
        </p:grpSpPr>
        <p:sp>
          <p:nvSpPr>
            <p:cNvPr id="148" name="Rectangle 147"/>
            <p:cNvSpPr/>
            <p:nvPr userDrawn="1"/>
          </p:nvSpPr>
          <p:spPr>
            <a:xfrm rot="16200000">
              <a:off x="6794586" y="2332720"/>
              <a:ext cx="1544183" cy="54581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p:cNvGrpSpPr/>
            <p:nvPr userDrawn="1"/>
          </p:nvGrpSpPr>
          <p:grpSpPr>
            <a:xfrm>
              <a:off x="4897737" y="5099537"/>
              <a:ext cx="2181225" cy="650982"/>
              <a:chOff x="2745194" y="4370939"/>
              <a:chExt cx="2181225" cy="650982"/>
            </a:xfrm>
          </p:grpSpPr>
          <p:sp>
            <p:nvSpPr>
              <p:cNvPr id="150" name="Rectangle 149"/>
              <p:cNvSpPr/>
              <p:nvPr userDrawn="1"/>
            </p:nvSpPr>
            <p:spPr>
              <a:xfrm rot="16200000">
                <a:off x="2979633" y="4203249"/>
                <a:ext cx="645550" cy="991789"/>
              </a:xfrm>
              <a:prstGeom prst="rect">
                <a:avLst/>
              </a:prstGeom>
              <a:noFill/>
              <a:ln w="28575">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p:cNvSpPr txBox="1"/>
              <p:nvPr userDrawn="1"/>
            </p:nvSpPr>
            <p:spPr>
              <a:xfrm>
                <a:off x="2745194" y="4514832"/>
                <a:ext cx="1095375" cy="392415"/>
              </a:xfrm>
              <a:prstGeom prst="rect">
                <a:avLst/>
              </a:prstGeom>
              <a:noFill/>
            </p:spPr>
            <p:txBody>
              <a:bodyPr wrap="square" rtlCol="0">
                <a:spAutoFit/>
              </a:bodyPr>
              <a:lstStyle/>
              <a:p>
                <a:pPr algn="ctr">
                  <a:spcBef>
                    <a:spcPts val="600"/>
                  </a:spcBef>
                </a:pPr>
                <a:r>
                  <a:rPr lang="en-US" sz="1050">
                    <a:solidFill>
                      <a:srgbClr val="0078D7"/>
                    </a:solidFill>
                    <a:latin typeface="Segoe UI Semibold" panose="020B0702040204020203" pitchFamily="34" charset="0"/>
                    <a:cs typeface="Segoe UI Semibold" panose="020B0702040204020203" pitchFamily="34" charset="0"/>
                  </a:rPr>
                  <a:t>Blue</a:t>
                </a:r>
              </a:p>
              <a:p>
                <a:pPr algn="ctr"/>
                <a:r>
                  <a:rPr lang="en-US" sz="900">
                    <a:solidFill>
                      <a:srgbClr val="737373"/>
                    </a:solidFill>
                    <a:latin typeface="Segoe UI" panose="020B0502040204020203" pitchFamily="34" charset="0"/>
                    <a:cs typeface="Segoe UI" panose="020B0502040204020203" pitchFamily="34" charset="0"/>
                  </a:rPr>
                  <a:t>R0 G120 B215</a:t>
                </a:r>
              </a:p>
            </p:txBody>
          </p:sp>
          <p:sp>
            <p:nvSpPr>
              <p:cNvPr id="152" name="Right Triangle 151"/>
              <p:cNvSpPr/>
              <p:nvPr userDrawn="1"/>
            </p:nvSpPr>
            <p:spPr>
              <a:xfrm rot="5400000">
                <a:off x="2833748" y="4348045"/>
                <a:ext cx="312564" cy="358352"/>
              </a:xfrm>
              <a:prstGeom prst="rtTriangl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userDrawn="1"/>
            </p:nvSpPr>
            <p:spPr>
              <a:xfrm rot="16200000">
                <a:off x="4047621" y="4203250"/>
                <a:ext cx="645552" cy="991789"/>
              </a:xfrm>
              <a:prstGeom prst="rect">
                <a:avLst/>
              </a:prstGeom>
              <a:noFill/>
              <a:ln w="28575">
                <a:solidFill>
                  <a:srgbClr val="002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userDrawn="1"/>
            </p:nvSpPr>
            <p:spPr>
              <a:xfrm>
                <a:off x="3831044" y="4514832"/>
                <a:ext cx="1095375" cy="392415"/>
              </a:xfrm>
              <a:prstGeom prst="rect">
                <a:avLst/>
              </a:prstGeom>
              <a:noFill/>
            </p:spPr>
            <p:txBody>
              <a:bodyPr wrap="square" rtlCol="0">
                <a:spAutoFit/>
              </a:bodyPr>
              <a:lstStyle/>
              <a:p>
                <a:pPr algn="ctr"/>
                <a:r>
                  <a:rPr lang="en-US" sz="1050">
                    <a:solidFill>
                      <a:srgbClr val="002050"/>
                    </a:solidFill>
                    <a:latin typeface="Segoe UI Semibold" panose="020B0702040204020203" pitchFamily="34" charset="0"/>
                    <a:cs typeface="Segoe UI Semibold" panose="020B0702040204020203" pitchFamily="34" charset="0"/>
                  </a:rPr>
                  <a:t> Dark Blue</a:t>
                </a:r>
              </a:p>
              <a:p>
                <a:pPr algn="ctr"/>
                <a:r>
                  <a:rPr lang="en-US" sz="900">
                    <a:solidFill>
                      <a:srgbClr val="737373"/>
                    </a:solidFill>
                    <a:latin typeface="Segoe UI" panose="020B0502040204020203" pitchFamily="34" charset="0"/>
                    <a:cs typeface="Segoe UI" panose="020B0502040204020203" pitchFamily="34" charset="0"/>
                  </a:rPr>
                  <a:t>R0 G32 B80</a:t>
                </a:r>
              </a:p>
            </p:txBody>
          </p:sp>
          <p:sp>
            <p:nvSpPr>
              <p:cNvPr id="155" name="Right Triangle 154"/>
              <p:cNvSpPr/>
              <p:nvPr userDrawn="1"/>
            </p:nvSpPr>
            <p:spPr>
              <a:xfrm rot="5400000">
                <a:off x="3905729" y="4348045"/>
                <a:ext cx="312564" cy="358352"/>
              </a:xfrm>
              <a:prstGeom prst="rtTriangle">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Rectangle 155"/>
            <p:cNvSpPr/>
            <p:nvPr userDrawn="1"/>
          </p:nvSpPr>
          <p:spPr>
            <a:xfrm rot="16200000">
              <a:off x="7281495" y="4203093"/>
              <a:ext cx="645237" cy="991789"/>
            </a:xfrm>
            <a:prstGeom prst="rect">
              <a:avLst/>
            </a:prstGeom>
            <a:noFill/>
            <a:ln w="285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userDrawn="1"/>
          </p:nvSpPr>
          <p:spPr>
            <a:xfrm>
              <a:off x="7061189" y="451514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Mid Gray</a:t>
              </a:r>
            </a:p>
            <a:p>
              <a:pPr algn="ctr"/>
              <a:r>
                <a:rPr lang="en-US" sz="900">
                  <a:solidFill>
                    <a:srgbClr val="737373"/>
                  </a:solidFill>
                  <a:latin typeface="Segoe UI" panose="020B0502040204020203" pitchFamily="34" charset="0"/>
                  <a:cs typeface="Segoe UI" panose="020B0502040204020203" pitchFamily="34" charset="0"/>
                </a:rPr>
                <a:t>R115 G115 B115</a:t>
              </a:r>
            </a:p>
          </p:txBody>
        </p:sp>
        <p:sp>
          <p:nvSpPr>
            <p:cNvPr id="158" name="Right Triangle 157"/>
            <p:cNvSpPr/>
            <p:nvPr userDrawn="1"/>
          </p:nvSpPr>
          <p:spPr>
            <a:xfrm rot="5400000">
              <a:off x="7139444" y="4348045"/>
              <a:ext cx="312564" cy="358352"/>
            </a:xfrm>
            <a:prstGeom prst="rtTriangl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userDrawn="1"/>
          </p:nvSpPr>
          <p:spPr>
            <a:xfrm rot="16200000">
              <a:off x="9417104" y="4203093"/>
              <a:ext cx="645237" cy="991789"/>
            </a:xfrm>
            <a:prstGeom prst="rect">
              <a:avLst/>
            </a:prstGeom>
            <a:noFill/>
            <a:ln w="285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p:cNvSpPr txBox="1"/>
            <p:nvPr userDrawn="1"/>
          </p:nvSpPr>
          <p:spPr>
            <a:xfrm>
              <a:off x="9200369" y="4515144"/>
              <a:ext cx="1095375" cy="392415"/>
            </a:xfrm>
            <a:prstGeom prst="rect">
              <a:avLst/>
            </a:prstGeom>
            <a:noFill/>
          </p:spPr>
          <p:txBody>
            <a:bodyPr wrap="square" rtlCol="0">
              <a:spAutoFit/>
            </a:bodyPr>
            <a:lstStyle/>
            <a:p>
              <a:pPr algn="ctr">
                <a:spcBef>
                  <a:spcPts val="600"/>
                </a:spcBef>
              </a:pPr>
              <a:r>
                <a:rPr lang="en-US" sz="1050">
                  <a:solidFill>
                    <a:srgbClr val="737373"/>
                  </a:solidFill>
                  <a:latin typeface="Segoe UI Semibold" panose="020B0702040204020203" pitchFamily="34" charset="0"/>
                  <a:cs typeface="Segoe UI Semibold" panose="020B0702040204020203" pitchFamily="34" charset="0"/>
                </a:rPr>
                <a:t>Light Gray</a:t>
              </a:r>
            </a:p>
            <a:p>
              <a:pPr algn="ctr"/>
              <a:r>
                <a:rPr lang="en-US" sz="900">
                  <a:solidFill>
                    <a:srgbClr val="737373"/>
                  </a:solidFill>
                  <a:latin typeface="Segoe UI" panose="020B0502040204020203" pitchFamily="34" charset="0"/>
                  <a:cs typeface="Segoe UI" panose="020B0502040204020203" pitchFamily="34" charset="0"/>
                </a:rPr>
                <a:t>R230 G230 B230</a:t>
              </a:r>
            </a:p>
          </p:txBody>
        </p:sp>
        <p:sp>
          <p:nvSpPr>
            <p:cNvPr id="161" name="Right Triangle 160"/>
            <p:cNvSpPr/>
            <p:nvPr userDrawn="1"/>
          </p:nvSpPr>
          <p:spPr>
            <a:xfrm rot="5400000">
              <a:off x="9275054" y="4348045"/>
              <a:ext cx="312564" cy="358352"/>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userDrawn="1"/>
          </p:nvSpPr>
          <p:spPr>
            <a:xfrm rot="16200000">
              <a:off x="5131504" y="4203093"/>
              <a:ext cx="645237" cy="991789"/>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p:cNvSpPr txBox="1"/>
            <p:nvPr userDrawn="1"/>
          </p:nvSpPr>
          <p:spPr>
            <a:xfrm>
              <a:off x="4914768" y="4525548"/>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Rich Black</a:t>
              </a:r>
            </a:p>
            <a:p>
              <a:pPr algn="ctr"/>
              <a:r>
                <a:rPr lang="en-US" sz="900">
                  <a:solidFill>
                    <a:srgbClr val="737373"/>
                  </a:solidFill>
                  <a:latin typeface="Segoe UI" panose="020B0502040204020203" pitchFamily="34" charset="0"/>
                  <a:cs typeface="Segoe UI" panose="020B0502040204020203" pitchFamily="34" charset="0"/>
                </a:rPr>
                <a:t>R0 G0 B0</a:t>
              </a:r>
            </a:p>
          </p:txBody>
        </p:sp>
        <p:sp>
          <p:nvSpPr>
            <p:cNvPr id="164" name="Right Triangle 163"/>
            <p:cNvSpPr/>
            <p:nvPr userDrawn="1"/>
          </p:nvSpPr>
          <p:spPr>
            <a:xfrm rot="5400000">
              <a:off x="4989453" y="4348045"/>
              <a:ext cx="312564" cy="358352"/>
            </a:xfrm>
            <a:prstGeom prst="r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userDrawn="1"/>
          </p:nvSpPr>
          <p:spPr>
            <a:xfrm rot="16200000">
              <a:off x="8349064" y="4203093"/>
              <a:ext cx="645237" cy="991789"/>
            </a:xfrm>
            <a:prstGeom prst="rect">
              <a:avLst/>
            </a:prstGeom>
            <a:noFill/>
            <a:ln w="28575">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p:cNvSpPr txBox="1"/>
            <p:nvPr userDrawn="1"/>
          </p:nvSpPr>
          <p:spPr>
            <a:xfrm>
              <a:off x="8119450" y="453171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Gray</a:t>
              </a:r>
            </a:p>
            <a:p>
              <a:pPr algn="ctr"/>
              <a:r>
                <a:rPr lang="en-US" sz="900">
                  <a:solidFill>
                    <a:srgbClr val="737373"/>
                  </a:solidFill>
                  <a:latin typeface="Segoe UI" panose="020B0502040204020203" pitchFamily="34" charset="0"/>
                  <a:cs typeface="Segoe UI" panose="020B0502040204020203" pitchFamily="34" charset="0"/>
                </a:rPr>
                <a:t>R210 G210 B210</a:t>
              </a:r>
            </a:p>
          </p:txBody>
        </p:sp>
        <p:sp>
          <p:nvSpPr>
            <p:cNvPr id="167" name="Right Triangle 166"/>
            <p:cNvSpPr/>
            <p:nvPr userDrawn="1"/>
          </p:nvSpPr>
          <p:spPr>
            <a:xfrm rot="5400000">
              <a:off x="8207013" y="4348045"/>
              <a:ext cx="312564" cy="358352"/>
            </a:xfrm>
            <a:prstGeom prst="rtTriangl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userDrawn="1"/>
          </p:nvSpPr>
          <p:spPr>
            <a:xfrm rot="16200000">
              <a:off x="6200617" y="4203093"/>
              <a:ext cx="645237" cy="991789"/>
            </a:xfrm>
            <a:prstGeom prst="rect">
              <a:avLst/>
            </a:prstGeom>
            <a:noFill/>
            <a:ln w="2857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userDrawn="1"/>
          </p:nvSpPr>
          <p:spPr>
            <a:xfrm>
              <a:off x="6001413" y="4515145"/>
              <a:ext cx="1095375" cy="392415"/>
            </a:xfrm>
            <a:prstGeom prst="rect">
              <a:avLst/>
            </a:prstGeom>
            <a:noFill/>
          </p:spPr>
          <p:txBody>
            <a:bodyPr wrap="square" rtlCol="0">
              <a:spAutoFit/>
            </a:bodyPr>
            <a:lstStyle/>
            <a:p>
              <a:pPr algn="ctr"/>
              <a:r>
                <a:rPr lang="en-US" sz="1050">
                  <a:solidFill>
                    <a:srgbClr val="737373"/>
                  </a:solidFill>
                  <a:latin typeface="Segoe UI Semibold" panose="020B0702040204020203" pitchFamily="34" charset="0"/>
                  <a:cs typeface="Segoe UI Semibold" panose="020B0702040204020203" pitchFamily="34" charset="0"/>
                </a:rPr>
                <a:t>Dark Gray</a:t>
              </a:r>
            </a:p>
            <a:p>
              <a:pPr algn="ctr"/>
              <a:r>
                <a:rPr lang="en-US" sz="900">
                  <a:solidFill>
                    <a:srgbClr val="737373"/>
                  </a:solidFill>
                  <a:latin typeface="Segoe UI" panose="020B0502040204020203" pitchFamily="34" charset="0"/>
                  <a:cs typeface="Segoe UI" panose="020B0502040204020203" pitchFamily="34" charset="0"/>
                </a:rPr>
                <a:t>R80 G80 B80</a:t>
              </a:r>
            </a:p>
          </p:txBody>
        </p:sp>
        <p:sp>
          <p:nvSpPr>
            <p:cNvPr id="170" name="Right Triangle 169"/>
            <p:cNvSpPr/>
            <p:nvPr userDrawn="1"/>
          </p:nvSpPr>
          <p:spPr>
            <a:xfrm rot="5400000">
              <a:off x="6058566" y="4348045"/>
              <a:ext cx="312564" cy="358352"/>
            </a:xfrm>
            <a:prstGeom prst="rtTriangle">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userDrawn="1"/>
          </p:nvSpPr>
          <p:spPr>
            <a:xfrm rot="16200000">
              <a:off x="10582578" y="4203093"/>
              <a:ext cx="645237" cy="991789"/>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p:cNvSpPr txBox="1"/>
            <p:nvPr userDrawn="1"/>
          </p:nvSpPr>
          <p:spPr>
            <a:xfrm>
              <a:off x="10365843" y="4515144"/>
              <a:ext cx="1095375" cy="392415"/>
            </a:xfrm>
            <a:prstGeom prst="rect">
              <a:avLst/>
            </a:prstGeom>
            <a:noFill/>
          </p:spPr>
          <p:txBody>
            <a:bodyPr wrap="square" rtlCol="0">
              <a:spAutoFit/>
            </a:bodyPr>
            <a:lstStyle/>
            <a:p>
              <a:pPr algn="ctr">
                <a:spcBef>
                  <a:spcPts val="600"/>
                </a:spcBef>
              </a:pPr>
              <a:r>
                <a:rPr lang="en-US" sz="1050">
                  <a:solidFill>
                    <a:srgbClr val="737373"/>
                  </a:solidFill>
                  <a:latin typeface="Segoe UI Semibold" panose="020B0702040204020203" pitchFamily="34" charset="0"/>
                  <a:cs typeface="Segoe UI Semibold" panose="020B0702040204020203" pitchFamily="34" charset="0"/>
                </a:rPr>
                <a:t>White</a:t>
              </a:r>
            </a:p>
            <a:p>
              <a:pPr algn="ctr"/>
              <a:r>
                <a:rPr lang="en-US" sz="900">
                  <a:solidFill>
                    <a:srgbClr val="737373"/>
                  </a:solidFill>
                  <a:latin typeface="Segoe UI" panose="020B0502040204020203" pitchFamily="34" charset="0"/>
                  <a:cs typeface="Segoe UI" panose="020B0502040204020203" pitchFamily="34" charset="0"/>
                </a:rPr>
                <a:t>R255 G255 B255</a:t>
              </a:r>
            </a:p>
          </p:txBody>
        </p:sp>
        <p:sp>
          <p:nvSpPr>
            <p:cNvPr id="175" name="Right Triangle 174"/>
            <p:cNvSpPr/>
            <p:nvPr userDrawn="1"/>
          </p:nvSpPr>
          <p:spPr>
            <a:xfrm rot="5400000">
              <a:off x="10440528" y="4348045"/>
              <a:ext cx="312564" cy="35835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38309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Lst>
  <p:transition>
    <p:fade/>
  </p:transition>
  <p:hf hdr="0" ftr="0" dt="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n-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4BC737-28A1-CB47-9845-987B2AC32556}"/>
              </a:ext>
            </a:extLst>
          </p:cNvPr>
          <p:cNvSpPr>
            <a:spLocks noGrp="1"/>
          </p:cNvSpPr>
          <p:nvPr>
            <p:ph type="title"/>
          </p:nvPr>
        </p:nvSpPr>
        <p:spPr>
          <a:xfrm>
            <a:off x="342901" y="381000"/>
            <a:ext cx="11554038" cy="533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D54B285-C4F4-8340-959F-4D33C9D7EB0E}"/>
              </a:ext>
            </a:extLst>
          </p:cNvPr>
          <p:cNvSpPr>
            <a:spLocks noGrp="1"/>
          </p:cNvSpPr>
          <p:nvPr>
            <p:ph type="body" idx="1"/>
          </p:nvPr>
        </p:nvSpPr>
        <p:spPr>
          <a:xfrm>
            <a:off x="354645" y="1086281"/>
            <a:ext cx="11542294" cy="4805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2C9E205-4348-BA46-8071-EA7FCD08AC40}"/>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lvl1pPr algn="r">
              <a:defRPr sz="800" b="1">
                <a:solidFill>
                  <a:schemeClr val="tx1"/>
                </a:solidFill>
                <a:latin typeface="Tahoma" charset="0"/>
                <a:ea typeface="Tahoma" charset="0"/>
                <a:cs typeface="Tahoma" charset="0"/>
              </a:defRPr>
            </a:lvl1pPr>
          </a:lstStyle>
          <a:p>
            <a:fld id="{3F0126DE-FB38-BA4F-8ACF-CCC9A7226B6B}" type="slidenum">
              <a:rPr lang="en-US" smtClean="0"/>
              <a:pPr/>
              <a:t>‹#›</a:t>
            </a:fld>
            <a:endParaRPr lang="en-US"/>
          </a:p>
        </p:txBody>
      </p:sp>
      <p:sp>
        <p:nvSpPr>
          <p:cNvPr id="5" name="Rectangle 4">
            <a:hlinkClick r:id="rId11" action="ppaction://hlinksldjump"/>
            <a:extLst>
              <a:ext uri="{FF2B5EF4-FFF2-40B4-BE49-F238E27FC236}">
                <a16:creationId xmlns:a16="http://schemas.microsoft.com/office/drawing/2014/main" id="{415D4556-513B-47A0-A9AF-A5949AA28612}"/>
              </a:ext>
            </a:extLst>
          </p:cNvPr>
          <p:cNvSpPr/>
          <p:nvPr userDrawn="1"/>
        </p:nvSpPr>
        <p:spPr>
          <a:xfrm>
            <a:off x="0" y="5980670"/>
            <a:ext cx="1425146" cy="877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1227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hf hdr="0" dt="0"/>
  <p:txStyles>
    <p:titleStyle>
      <a:lvl1pPr algn="l" defTabSz="914400" rtl="0" eaLnBrk="1" latinLnBrk="0" hangingPunct="1">
        <a:lnSpc>
          <a:spcPct val="90000"/>
        </a:lnSpc>
        <a:spcBef>
          <a:spcPct val="0"/>
        </a:spcBef>
        <a:buNone/>
        <a:defRPr sz="3200" b="1" i="0" kern="1200">
          <a:solidFill>
            <a:srgbClr val="1C243B"/>
          </a:solidFill>
          <a:latin typeface="Century Gothic" panose="020B0502020202020204" pitchFamily="34" charset="0"/>
          <a:ea typeface="Tahoma" charset="0"/>
          <a:cs typeface="Tahoma"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Tahoma" charset="0"/>
          <a:cs typeface="Tahoma"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Century Gothic" panose="020B0502020202020204" pitchFamily="34" charset="0"/>
          <a:ea typeface="Tahoma" charset="0"/>
          <a:cs typeface="Tahoma"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entury Gothic" panose="020B0502020202020204" pitchFamily="34" charset="0"/>
          <a:ea typeface="Tahoma" charset="0"/>
          <a:cs typeface="Tahoma"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entury Gothic" panose="020B0502020202020204" pitchFamily="34" charset="0"/>
          <a:ea typeface="Tahoma" charset="0"/>
          <a:cs typeface="Tahoma"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entury Gothic" panose="020B0502020202020204" pitchFamily="34"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216">
          <p15:clr>
            <a:srgbClr val="F26B43"/>
          </p15:clr>
        </p15:guide>
        <p15:guide id="3" pos="7488">
          <p15:clr>
            <a:srgbClr val="F26B43"/>
          </p15:clr>
        </p15:guide>
        <p15:guide id="4" orient="horz" pos="37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4BC737-28A1-CB47-9845-987B2AC32556}"/>
              </a:ext>
            </a:extLst>
          </p:cNvPr>
          <p:cNvSpPr>
            <a:spLocks noGrp="1"/>
          </p:cNvSpPr>
          <p:nvPr>
            <p:ph type="title"/>
          </p:nvPr>
        </p:nvSpPr>
        <p:spPr>
          <a:xfrm>
            <a:off x="342901" y="381000"/>
            <a:ext cx="11554038" cy="533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D54B285-C4F4-8340-959F-4D33C9D7EB0E}"/>
              </a:ext>
            </a:extLst>
          </p:cNvPr>
          <p:cNvSpPr>
            <a:spLocks noGrp="1"/>
          </p:cNvSpPr>
          <p:nvPr>
            <p:ph type="body" idx="1"/>
          </p:nvPr>
        </p:nvSpPr>
        <p:spPr>
          <a:xfrm>
            <a:off x="354645" y="1086281"/>
            <a:ext cx="11542294" cy="4805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271460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Lst>
  <p:hf hdr="0" dt="0"/>
  <p:txStyles>
    <p:titleStyle>
      <a:lvl1pPr algn="l" defTabSz="914400" rtl="0" eaLnBrk="1" latinLnBrk="0" hangingPunct="1">
        <a:lnSpc>
          <a:spcPct val="90000"/>
        </a:lnSpc>
        <a:spcBef>
          <a:spcPct val="0"/>
        </a:spcBef>
        <a:buNone/>
        <a:defRPr sz="3200" b="1" i="0" kern="1200">
          <a:solidFill>
            <a:srgbClr val="1C243B"/>
          </a:solidFill>
          <a:latin typeface="Arial Black" panose="020B0604020202020204" pitchFamily="34" charset="0"/>
          <a:ea typeface="Tahoma" charset="0"/>
          <a:cs typeface="Arial Black"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rial Black" panose="020B0604020202020204" pitchFamily="34" charset="0"/>
          <a:ea typeface="Tahoma" charset="0"/>
          <a:cs typeface="Arial Black"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Tahoma" charset="0"/>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Tahoma" charset="0"/>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Tahoma" charset="0"/>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Tahoma"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216">
          <p15:clr>
            <a:srgbClr val="F26B43"/>
          </p15:clr>
        </p15:guide>
        <p15:guide id="3" pos="7488">
          <p15:clr>
            <a:srgbClr val="F26B43"/>
          </p15:clr>
        </p15:guide>
        <p15:guide id="4" orient="horz" pos="37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4BC737-28A1-CB47-9845-987B2AC32556}"/>
              </a:ext>
            </a:extLst>
          </p:cNvPr>
          <p:cNvSpPr>
            <a:spLocks noGrp="1"/>
          </p:cNvSpPr>
          <p:nvPr>
            <p:ph type="title"/>
          </p:nvPr>
        </p:nvSpPr>
        <p:spPr>
          <a:xfrm>
            <a:off x="342901" y="381000"/>
            <a:ext cx="11554038" cy="533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D54B285-C4F4-8340-959F-4D33C9D7EB0E}"/>
              </a:ext>
            </a:extLst>
          </p:cNvPr>
          <p:cNvSpPr>
            <a:spLocks noGrp="1"/>
          </p:cNvSpPr>
          <p:nvPr>
            <p:ph type="body" idx="1"/>
          </p:nvPr>
        </p:nvSpPr>
        <p:spPr>
          <a:xfrm>
            <a:off x="354645" y="1086281"/>
            <a:ext cx="11542294" cy="4805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58268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Lst>
  <p:hf hdr="0" dt="0"/>
  <p:txStyles>
    <p:titleStyle>
      <a:lvl1pPr algn="l" defTabSz="914400" rtl="0" eaLnBrk="1" latinLnBrk="0" hangingPunct="1">
        <a:lnSpc>
          <a:spcPct val="90000"/>
        </a:lnSpc>
        <a:spcBef>
          <a:spcPct val="0"/>
        </a:spcBef>
        <a:buNone/>
        <a:defRPr sz="3200" b="1" i="0" kern="1200">
          <a:solidFill>
            <a:srgbClr val="1C243B"/>
          </a:solidFill>
          <a:latin typeface="Century Gothic" panose="020B0502020202020204" pitchFamily="34" charset="0"/>
          <a:ea typeface="Tahoma" charset="0"/>
          <a:cs typeface="Arial Black"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Tahoma" charset="0"/>
          <a:cs typeface="Arial Black"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Century Gothic" panose="020B0502020202020204" pitchFamily="34" charset="0"/>
          <a:ea typeface="Tahoma" charset="0"/>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entury Gothic" panose="020B0502020202020204" pitchFamily="34" charset="0"/>
          <a:ea typeface="Tahoma" charset="0"/>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entury Gothic" panose="020B0502020202020204" pitchFamily="34" charset="0"/>
          <a:ea typeface="Tahoma" charset="0"/>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entury Gothic" panose="020B0502020202020204" pitchFamily="34" charset="0"/>
          <a:ea typeface="Tahoma"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216">
          <p15:clr>
            <a:srgbClr val="F26B43"/>
          </p15:clr>
        </p15:guide>
        <p15:guide id="3" pos="7488">
          <p15:clr>
            <a:srgbClr val="F26B43"/>
          </p15:clr>
        </p15:guide>
        <p15:guide id="4" orient="horz" pos="37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54385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66.xml"/><Relationship Id="rId4" Type="http://schemas.openxmlformats.org/officeDocument/2006/relationships/image" Target="../media/image39.svg"/></Relationships>
</file>

<file path=ppt/slides/_rels/slide1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42.png"/><Relationship Id="rId4" Type="http://schemas.openxmlformats.org/officeDocument/2006/relationships/tags" Target="../tags/tag4.xml"/><Relationship Id="rId9"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7.xml"/><Relationship Id="rId16" Type="http://schemas.openxmlformats.org/officeDocument/2006/relationships/image" Target="../media/image119.svg"/><Relationship Id="rId1" Type="http://schemas.openxmlformats.org/officeDocument/2006/relationships/slideLayout" Target="../slideLayouts/slideLayout32.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 Id="rId14" Type="http://schemas.openxmlformats.org/officeDocument/2006/relationships/image" Target="../media/image117.svg"/></Relationships>
</file>

<file path=ppt/slides/_rels/slide21.xml.rels><?xml version="1.0" encoding="UTF-8" standalone="yes"?>
<Relationships xmlns="http://schemas.openxmlformats.org/package/2006/relationships"><Relationship Id="rId8" Type="http://schemas.openxmlformats.org/officeDocument/2006/relationships/hyperlink" Target="https://assets.microsoft.com/understanding-the-office-365-collaboration-toolkit.pptx" TargetMode="External"/><Relationship Id="rId13" Type="http://schemas.openxmlformats.org/officeDocument/2006/relationships/hyperlink" Target="https://vdw.transform.office.com/" TargetMode="External"/><Relationship Id="rId3" Type="http://schemas.openxmlformats.org/officeDocument/2006/relationships/hyperlink" Target="https://customers.microsoft.com/" TargetMode="External"/><Relationship Id="rId7" Type="http://schemas.openxmlformats.org/officeDocument/2006/relationships/hyperlink" Target="https://productivitylibrary.fasttrack.microsoft.com/en-us/office/envision/productivitylibrary" TargetMode="External"/><Relationship Id="rId12" Type="http://schemas.openxmlformats.org/officeDocument/2006/relationships/hyperlink" Target="http://transform.office.com/" TargetMode="External"/><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hyperlink" Target="https://fasttrack.microsoft.com/office/champion" TargetMode="External"/><Relationship Id="rId11" Type="http://schemas.openxmlformats.org/officeDocument/2006/relationships/hyperlink" Target="http://transform.microsoft.com/" TargetMode="External"/><Relationship Id="rId5" Type="http://schemas.openxmlformats.org/officeDocument/2006/relationships/hyperlink" Target="http://fasttrack.microsoft.com/office/envision/productivitylibrary" TargetMode="External"/><Relationship Id="rId10" Type="http://schemas.openxmlformats.org/officeDocument/2006/relationships/hyperlink" Target="https://discover.office.com/microsoft-teams-ultimate-chat-guide/" TargetMode="External"/><Relationship Id="rId4" Type="http://schemas.openxmlformats.org/officeDocument/2006/relationships/hyperlink" Target="https://customers.microsoft.com/en-us/home?sq=&amp;ff=&amp;p=0" TargetMode="External"/><Relationship Id="rId9" Type="http://schemas.openxmlformats.org/officeDocument/2006/relationships/hyperlink" Target="https://clouddamcdnprodep.azureedge.net/asm/806096/Origina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45.png"/><Relationship Id="rId5" Type="http://schemas.microsoft.com/office/2007/relationships/hdphoto" Target="../media/hdphoto1.wdp"/><Relationship Id="rId10" Type="http://schemas.openxmlformats.org/officeDocument/2006/relationships/image" Target="../media/image48.emf"/><Relationship Id="rId4" Type="http://schemas.openxmlformats.org/officeDocument/2006/relationships/image" Target="../media/image44.png"/><Relationship Id="rId9" Type="http://schemas.openxmlformats.org/officeDocument/2006/relationships/image" Target="../media/image47.emf"/></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1.emf"/><Relationship Id="rId4" Type="http://schemas.openxmlformats.org/officeDocument/2006/relationships/image" Target="../media/image50.emf"/></Relationships>
</file>

<file path=ppt/slides/_rels/slide6.xml.rels><?xml version="1.0" encoding="UTF-8" standalone="yes"?>
<Relationships xmlns="http://schemas.openxmlformats.org/package/2006/relationships"><Relationship Id="rId13" Type="http://schemas.openxmlformats.org/officeDocument/2006/relationships/image" Target="../media/image59.png"/><Relationship Id="rId18" Type="http://schemas.openxmlformats.org/officeDocument/2006/relationships/image" Target="../media/image63.png"/><Relationship Id="rId26" Type="http://schemas.openxmlformats.org/officeDocument/2006/relationships/image" Target="../media/image69.png"/><Relationship Id="rId39" Type="http://schemas.openxmlformats.org/officeDocument/2006/relationships/image" Target="../media/image81.png"/><Relationship Id="rId21" Type="http://schemas.openxmlformats.org/officeDocument/2006/relationships/image" Target="../media/image66.png"/><Relationship Id="rId34" Type="http://schemas.openxmlformats.org/officeDocument/2006/relationships/image" Target="../media/image77.png"/><Relationship Id="rId42" Type="http://schemas.openxmlformats.org/officeDocument/2006/relationships/slide" Target="slide15.xml"/><Relationship Id="rId47" Type="http://schemas.openxmlformats.org/officeDocument/2006/relationships/slide" Target="slide20.xml"/><Relationship Id="rId50" Type="http://schemas.openxmlformats.org/officeDocument/2006/relationships/image" Target="../media/image89.png"/><Relationship Id="rId7" Type="http://schemas.openxmlformats.org/officeDocument/2006/relationships/slide" Target="slide24.xml"/><Relationship Id="rId2" Type="http://schemas.openxmlformats.org/officeDocument/2006/relationships/notesSlide" Target="../notesSlides/notesSlide4.xml"/><Relationship Id="rId16" Type="http://schemas.openxmlformats.org/officeDocument/2006/relationships/slide" Target="slide18.xml"/><Relationship Id="rId29" Type="http://schemas.openxmlformats.org/officeDocument/2006/relationships/image" Target="../media/image72.png"/><Relationship Id="rId11" Type="http://schemas.openxmlformats.org/officeDocument/2006/relationships/image" Target="../media/image57.png"/><Relationship Id="rId24" Type="http://schemas.openxmlformats.org/officeDocument/2006/relationships/slide" Target="slide23.xml"/><Relationship Id="rId32" Type="http://schemas.openxmlformats.org/officeDocument/2006/relationships/image" Target="../media/image75.png"/><Relationship Id="rId37" Type="http://schemas.openxmlformats.org/officeDocument/2006/relationships/image" Target="../media/image80.png"/><Relationship Id="rId40" Type="http://schemas.openxmlformats.org/officeDocument/2006/relationships/slide" Target="slide25.xml"/><Relationship Id="rId45" Type="http://schemas.openxmlformats.org/officeDocument/2006/relationships/image" Target="../media/image85.png"/><Relationship Id="rId5" Type="http://schemas.openxmlformats.org/officeDocument/2006/relationships/slide" Target="slide21.xml"/><Relationship Id="rId15" Type="http://schemas.openxmlformats.org/officeDocument/2006/relationships/image" Target="../media/image61.png"/><Relationship Id="rId23" Type="http://schemas.openxmlformats.org/officeDocument/2006/relationships/image" Target="../media/image67.png"/><Relationship Id="rId28" Type="http://schemas.openxmlformats.org/officeDocument/2006/relationships/image" Target="../media/image71.png"/><Relationship Id="rId36" Type="http://schemas.openxmlformats.org/officeDocument/2006/relationships/image" Target="../media/image79.png"/><Relationship Id="rId49" Type="http://schemas.openxmlformats.org/officeDocument/2006/relationships/image" Target="../media/image88.png"/><Relationship Id="rId10" Type="http://schemas.openxmlformats.org/officeDocument/2006/relationships/image" Target="../media/image56.png"/><Relationship Id="rId19" Type="http://schemas.openxmlformats.org/officeDocument/2006/relationships/image" Target="../media/image64.png"/><Relationship Id="rId31" Type="http://schemas.openxmlformats.org/officeDocument/2006/relationships/image" Target="../media/image74.png"/><Relationship Id="rId44" Type="http://schemas.openxmlformats.org/officeDocument/2006/relationships/image" Target="../media/image84.png"/><Relationship Id="rId4" Type="http://schemas.openxmlformats.org/officeDocument/2006/relationships/image" Target="../media/image53.png"/><Relationship Id="rId9" Type="http://schemas.openxmlformats.org/officeDocument/2006/relationships/slide" Target="slide28.xml"/><Relationship Id="rId14" Type="http://schemas.openxmlformats.org/officeDocument/2006/relationships/image" Target="../media/image60.png"/><Relationship Id="rId22" Type="http://schemas.openxmlformats.org/officeDocument/2006/relationships/slide" Target="slide13.xml"/><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 Id="rId43" Type="http://schemas.openxmlformats.org/officeDocument/2006/relationships/image" Target="../media/image83.png"/><Relationship Id="rId48" Type="http://schemas.openxmlformats.org/officeDocument/2006/relationships/image" Target="../media/image87.png"/><Relationship Id="rId8" Type="http://schemas.openxmlformats.org/officeDocument/2006/relationships/image" Target="../media/image55.png"/><Relationship Id="rId3" Type="http://schemas.openxmlformats.org/officeDocument/2006/relationships/image" Target="../media/image52.png"/><Relationship Id="rId12" Type="http://schemas.openxmlformats.org/officeDocument/2006/relationships/image" Target="../media/image58.png"/><Relationship Id="rId17" Type="http://schemas.openxmlformats.org/officeDocument/2006/relationships/image" Target="../media/image62.png"/><Relationship Id="rId25" Type="http://schemas.openxmlformats.org/officeDocument/2006/relationships/image" Target="../media/image68.png"/><Relationship Id="rId33" Type="http://schemas.openxmlformats.org/officeDocument/2006/relationships/image" Target="../media/image76.png"/><Relationship Id="rId38" Type="http://schemas.openxmlformats.org/officeDocument/2006/relationships/slide" Target="slide22.xml"/><Relationship Id="rId46" Type="http://schemas.openxmlformats.org/officeDocument/2006/relationships/image" Target="../media/image86.png"/><Relationship Id="rId20" Type="http://schemas.openxmlformats.org/officeDocument/2006/relationships/image" Target="../media/image65.png"/><Relationship Id="rId41" Type="http://schemas.openxmlformats.org/officeDocument/2006/relationships/image" Target="../media/image82.png"/><Relationship Id="rId1" Type="http://schemas.openxmlformats.org/officeDocument/2006/relationships/slideLayout" Target="../slideLayouts/slideLayout20.xml"/><Relationship Id="rId6"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8" Type="http://schemas.openxmlformats.org/officeDocument/2006/relationships/image" Target="../media/image95.tiff"/><Relationship Id="rId13" Type="http://schemas.microsoft.com/office/2007/relationships/hdphoto" Target="../media/hdphoto3.wdp"/><Relationship Id="rId3" Type="http://schemas.openxmlformats.org/officeDocument/2006/relationships/image" Target="../media/image90.tiff"/><Relationship Id="rId7" Type="http://schemas.openxmlformats.org/officeDocument/2006/relationships/image" Target="../media/image94.tiff"/><Relationship Id="rId12" Type="http://schemas.openxmlformats.org/officeDocument/2006/relationships/image" Target="../media/image99.png"/><Relationship Id="rId17" Type="http://schemas.openxmlformats.org/officeDocument/2006/relationships/image" Target="../media/image100.png"/><Relationship Id="rId2" Type="http://schemas.openxmlformats.org/officeDocument/2006/relationships/notesSlide" Target="../notesSlides/notesSlide6.xml"/><Relationship Id="rId16"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93.tiff"/><Relationship Id="rId11" Type="http://schemas.openxmlformats.org/officeDocument/2006/relationships/image" Target="../media/image98.png"/><Relationship Id="rId5" Type="http://schemas.openxmlformats.org/officeDocument/2006/relationships/image" Target="../media/image92.tiff"/><Relationship Id="rId15" Type="http://schemas.openxmlformats.org/officeDocument/2006/relationships/image" Target="../media/image39.svg"/><Relationship Id="rId10" Type="http://schemas.openxmlformats.org/officeDocument/2006/relationships/image" Target="../media/image97.png"/><Relationship Id="rId4" Type="http://schemas.openxmlformats.org/officeDocument/2006/relationships/image" Target="../media/image91.tiff"/><Relationship Id="rId9" Type="http://schemas.openxmlformats.org/officeDocument/2006/relationships/image" Target="../media/image96.tiff"/><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79F35A-2C19-4DB1-8D35-FE6A91ECC094}"/>
              </a:ext>
            </a:extLst>
          </p:cNvPr>
          <p:cNvSpPr txBox="1"/>
          <p:nvPr/>
        </p:nvSpPr>
        <p:spPr>
          <a:xfrm>
            <a:off x="6810375" y="2881042"/>
            <a:ext cx="591502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1D243C"/>
                </a:solidFill>
                <a:effectLst/>
                <a:uLnTx/>
                <a:uFillTx/>
                <a:latin typeface="Segoe UI Black" panose="020B0A02040204020203" pitchFamily="34" charset="0"/>
                <a:ea typeface="Segoe UI Black" panose="020B0A02040204020203" pitchFamily="34" charset="0"/>
                <a:cs typeface="+mn-cs"/>
              </a:rPr>
              <a:t>Welcome</a:t>
            </a:r>
            <a:endParaRPr kumimoji="0" lang="en-US" sz="2400" b="0" i="0" u="none" strike="noStrike" kern="1200" cap="none" spc="0" normalizeH="0" baseline="0" noProof="0">
              <a:ln>
                <a:noFill/>
              </a:ln>
              <a:solidFill>
                <a:srgbClr val="1D243C"/>
              </a:solidFill>
              <a:effectLst/>
              <a:uLnTx/>
              <a:uFillTx/>
              <a:latin typeface="Segoe UI Black" panose="020B0A02040204020203" pitchFamily="34" charset="0"/>
              <a:ea typeface="Segoe UI Black" panose="020B0A02040204020203" pitchFamily="34" charset="0"/>
              <a:cs typeface="+mn-cs"/>
            </a:endParaRPr>
          </a:p>
        </p:txBody>
      </p:sp>
      <p:grpSp>
        <p:nvGrpSpPr>
          <p:cNvPr id="12" name="Group 11">
            <a:extLst>
              <a:ext uri="{FF2B5EF4-FFF2-40B4-BE49-F238E27FC236}">
                <a16:creationId xmlns:a16="http://schemas.microsoft.com/office/drawing/2014/main" id="{FC1DFA63-4581-4517-9BB2-12108E985757}"/>
              </a:ext>
            </a:extLst>
          </p:cNvPr>
          <p:cNvGrpSpPr/>
          <p:nvPr/>
        </p:nvGrpSpPr>
        <p:grpSpPr>
          <a:xfrm>
            <a:off x="533986" y="2613761"/>
            <a:ext cx="5074105" cy="1070385"/>
            <a:chOff x="3940628" y="4098184"/>
            <a:chExt cx="4120241" cy="863600"/>
          </a:xfrm>
        </p:grpSpPr>
        <p:pic>
          <p:nvPicPr>
            <p:cNvPr id="13" name="Picture 12">
              <a:extLst>
                <a:ext uri="{FF2B5EF4-FFF2-40B4-BE49-F238E27FC236}">
                  <a16:creationId xmlns:a16="http://schemas.microsoft.com/office/drawing/2014/main" id="{EA0391FA-3BA7-4203-8B75-D440FF85B9E2}"/>
                </a:ext>
              </a:extLst>
            </p:cNvPr>
            <p:cNvPicPr>
              <a:picLocks noChangeAspect="1"/>
            </p:cNvPicPr>
            <p:nvPr/>
          </p:nvPicPr>
          <p:blipFill>
            <a:blip r:embed="rId2"/>
            <a:stretch>
              <a:fillRect/>
            </a:stretch>
          </p:blipFill>
          <p:spPr>
            <a:xfrm>
              <a:off x="3940628" y="4098184"/>
              <a:ext cx="1295400" cy="863600"/>
            </a:xfrm>
            <a:prstGeom prst="rect">
              <a:avLst/>
            </a:prstGeom>
          </p:spPr>
        </p:pic>
        <p:sp>
          <p:nvSpPr>
            <p:cNvPr id="14" name="TextBox 13">
              <a:extLst>
                <a:ext uri="{FF2B5EF4-FFF2-40B4-BE49-F238E27FC236}">
                  <a16:creationId xmlns:a16="http://schemas.microsoft.com/office/drawing/2014/main" id="{CF2DEDE8-38FF-47D9-A5F0-C043BDF26729}"/>
                </a:ext>
              </a:extLst>
            </p:cNvPr>
            <p:cNvSpPr txBox="1"/>
            <p:nvPr/>
          </p:nvSpPr>
          <p:spPr>
            <a:xfrm>
              <a:off x="5410785" y="4365248"/>
              <a:ext cx="243131" cy="3294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D62A"/>
                  </a:solidFill>
                  <a:effectLst/>
                  <a:uLnTx/>
                  <a:uFillTx/>
                  <a:latin typeface="Century Gothic" panose="020F0302020204030204"/>
                  <a:ea typeface="+mn-ea"/>
                  <a:cs typeface="+mn-cs"/>
                </a:rPr>
                <a:t>+</a:t>
              </a:r>
            </a:p>
          </p:txBody>
        </p:sp>
        <p:pic>
          <p:nvPicPr>
            <p:cNvPr id="15" name="Graphic 14">
              <a:extLst>
                <a:ext uri="{FF2B5EF4-FFF2-40B4-BE49-F238E27FC236}">
                  <a16:creationId xmlns:a16="http://schemas.microsoft.com/office/drawing/2014/main" id="{C6BA10C0-B30F-4459-92B9-A3C8182CA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4740" y="4294103"/>
              <a:ext cx="2226129" cy="471762"/>
            </a:xfrm>
            <a:prstGeom prst="rect">
              <a:avLst/>
            </a:prstGeom>
          </p:spPr>
        </p:pic>
      </p:grpSp>
      <p:sp>
        <p:nvSpPr>
          <p:cNvPr id="8" name="TextBox 7">
            <a:extLst>
              <a:ext uri="{FF2B5EF4-FFF2-40B4-BE49-F238E27FC236}">
                <a16:creationId xmlns:a16="http://schemas.microsoft.com/office/drawing/2014/main" id="{6BBC34BC-961A-4E31-8939-D1945707FF9F}"/>
              </a:ext>
            </a:extLst>
          </p:cNvPr>
          <p:cNvSpPr txBox="1"/>
          <p:nvPr/>
        </p:nvSpPr>
        <p:spPr>
          <a:xfrm>
            <a:off x="533986" y="1257301"/>
            <a:ext cx="2406372" cy="125818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43C"/>
              </a:solidFill>
              <a:effectLst/>
              <a:uLnTx/>
              <a:uFillTx/>
              <a:latin typeface="Arial" panose="020B0604020202020204"/>
              <a:ea typeface="+mn-ea"/>
              <a:cs typeface="+mn-cs"/>
            </a:endParaRPr>
          </a:p>
        </p:txBody>
      </p:sp>
      <p:sp>
        <p:nvSpPr>
          <p:cNvPr id="19" name="Subtitle 10">
            <a:extLst>
              <a:ext uri="{FF2B5EF4-FFF2-40B4-BE49-F238E27FC236}">
                <a16:creationId xmlns:a16="http://schemas.microsoft.com/office/drawing/2014/main" id="{C5F27865-8819-4520-BF92-F51747042870}"/>
              </a:ext>
            </a:extLst>
          </p:cNvPr>
          <p:cNvSpPr txBox="1">
            <a:spLocks/>
          </p:cNvSpPr>
          <p:nvPr/>
        </p:nvSpPr>
        <p:spPr>
          <a:xfrm>
            <a:off x="347882" y="4035352"/>
            <a:ext cx="5870429" cy="584479"/>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2"/>
                </a:solidFill>
                <a:latin typeface="Arial Black" panose="020B0604020202020204" pitchFamily="34" charset="0"/>
                <a:ea typeface="Tahoma" charset="0"/>
                <a:cs typeface="Arial Black"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Tahoma" charset="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Tahoma" charset="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Tahoma" charset="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Tahoma"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C243B"/>
                </a:solidFill>
                <a:effectLst/>
                <a:uLnTx/>
                <a:uFillTx/>
                <a:latin typeface="Arial Black" panose="020B0604020202020204" pitchFamily="34" charset="0"/>
                <a:ea typeface="Tahoma" charset="0"/>
              </a:rPr>
              <a:t>Digital Transformation &amp;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C243B"/>
                </a:solidFill>
                <a:effectLst/>
                <a:uLnTx/>
                <a:uFillTx/>
                <a:latin typeface="Arial Black" panose="020B0604020202020204" pitchFamily="34" charset="0"/>
                <a:ea typeface="Tahoma" charset="0"/>
              </a:rPr>
              <a:t>Journey Through the Modern Workplace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44D62C"/>
              </a:solidFill>
              <a:effectLst/>
              <a:uLnTx/>
              <a:uFillTx/>
              <a:latin typeface="Arial Black" panose="020B0604020202020204" pitchFamily="34" charset="0"/>
              <a:ea typeface="Tahoma" charset="0"/>
            </a:endParaRPr>
          </a:p>
        </p:txBody>
      </p:sp>
    </p:spTree>
    <p:extLst>
      <p:ext uri="{BB962C8B-B14F-4D97-AF65-F5344CB8AC3E}">
        <p14:creationId xmlns:p14="http://schemas.microsoft.com/office/powerpoint/2010/main" val="2385119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0BE57D-4F7B-0342-A3EC-D87EA2BCF56E}"/>
              </a:ext>
            </a:extLst>
          </p:cNvPr>
          <p:cNvSpPr txBox="1"/>
          <p:nvPr/>
        </p:nvSpPr>
        <p:spPr>
          <a:xfrm>
            <a:off x="850444" y="618264"/>
            <a:ext cx="10155344" cy="523220"/>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entury Gothic" panose="020F0302020204030204"/>
                <a:ea typeface="+mn-ea"/>
                <a:cs typeface="+mn-cs"/>
              </a:rPr>
              <a:t>HOW PAX8 SOLVES FOR THESE PROCUREMENT PAIN POINTS</a:t>
            </a:r>
          </a:p>
        </p:txBody>
      </p:sp>
      <p:sp>
        <p:nvSpPr>
          <p:cNvPr id="6" name="TextBox 5">
            <a:extLst>
              <a:ext uri="{FF2B5EF4-FFF2-40B4-BE49-F238E27FC236}">
                <a16:creationId xmlns:a16="http://schemas.microsoft.com/office/drawing/2014/main" id="{2402F6C7-3D82-9744-9DEB-2D0AA638069B}"/>
              </a:ext>
            </a:extLst>
          </p:cNvPr>
          <p:cNvSpPr txBox="1"/>
          <p:nvPr/>
        </p:nvSpPr>
        <p:spPr>
          <a:xfrm>
            <a:off x="985580" y="2667000"/>
            <a:ext cx="245227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DEMYSTIFIES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LICENSING GUIDELINES </a:t>
            </a:r>
          </a:p>
        </p:txBody>
      </p:sp>
      <p:sp>
        <p:nvSpPr>
          <p:cNvPr id="7" name="TextBox 6">
            <a:extLst>
              <a:ext uri="{FF2B5EF4-FFF2-40B4-BE49-F238E27FC236}">
                <a16:creationId xmlns:a16="http://schemas.microsoft.com/office/drawing/2014/main" id="{8CCBAE7C-F91A-C24A-BF52-7DD7953B926C}"/>
              </a:ext>
            </a:extLst>
          </p:cNvPr>
          <p:cNvSpPr txBox="1"/>
          <p:nvPr/>
        </p:nvSpPr>
        <p:spPr>
          <a:xfrm>
            <a:off x="5190410" y="2666999"/>
            <a:ext cx="160454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RIGHT-SIZES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REALLOCATES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LICENSES</a:t>
            </a:r>
          </a:p>
        </p:txBody>
      </p:sp>
      <p:sp>
        <p:nvSpPr>
          <p:cNvPr id="8" name="TextBox 7">
            <a:extLst>
              <a:ext uri="{FF2B5EF4-FFF2-40B4-BE49-F238E27FC236}">
                <a16:creationId xmlns:a16="http://schemas.microsoft.com/office/drawing/2014/main" id="{D4E63075-27D2-1E4B-8CFE-0E9752452182}"/>
              </a:ext>
            </a:extLst>
          </p:cNvPr>
          <p:cNvSpPr txBox="1"/>
          <p:nvPr/>
        </p:nvSpPr>
        <p:spPr>
          <a:xfrm>
            <a:off x="8298462" y="2666998"/>
            <a:ext cx="210448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PROVIDES 24/7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US-BASED SUPPORT</a:t>
            </a:r>
          </a:p>
        </p:txBody>
      </p:sp>
      <p:sp>
        <p:nvSpPr>
          <p:cNvPr id="9" name="TextBox 8">
            <a:extLst>
              <a:ext uri="{FF2B5EF4-FFF2-40B4-BE49-F238E27FC236}">
                <a16:creationId xmlns:a16="http://schemas.microsoft.com/office/drawing/2014/main" id="{8C5E7303-4973-D84D-B508-ABD01A314E14}"/>
              </a:ext>
            </a:extLst>
          </p:cNvPr>
          <p:cNvSpPr txBox="1"/>
          <p:nvPr/>
        </p:nvSpPr>
        <p:spPr>
          <a:xfrm>
            <a:off x="3235555" y="4578132"/>
            <a:ext cx="16696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CONSOLIDATED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BILLING</a:t>
            </a:r>
          </a:p>
        </p:txBody>
      </p:sp>
      <p:sp>
        <p:nvSpPr>
          <p:cNvPr id="10" name="TextBox 9">
            <a:extLst>
              <a:ext uri="{FF2B5EF4-FFF2-40B4-BE49-F238E27FC236}">
                <a16:creationId xmlns:a16="http://schemas.microsoft.com/office/drawing/2014/main" id="{53727968-A07B-B940-A07F-4DA6F6D79C2A}"/>
              </a:ext>
            </a:extLst>
          </p:cNvPr>
          <p:cNvSpPr txBox="1"/>
          <p:nvPr/>
        </p:nvSpPr>
        <p:spPr>
          <a:xfrm>
            <a:off x="6678136" y="4578131"/>
            <a:ext cx="21041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REMOVES RISK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D62C"/>
                </a:solidFill>
                <a:effectLst/>
                <a:uLnTx/>
                <a:uFillTx/>
                <a:latin typeface="Century Gothic" panose="020F0302020204030204"/>
                <a:ea typeface="+mn-ea"/>
                <a:cs typeface="+mn-cs"/>
              </a:rPr>
              <a:t>MICROSOFT AUDITS</a:t>
            </a:r>
          </a:p>
        </p:txBody>
      </p:sp>
      <p:pic>
        <p:nvPicPr>
          <p:cNvPr id="16" name="Picture 15">
            <a:extLst>
              <a:ext uri="{FF2B5EF4-FFF2-40B4-BE49-F238E27FC236}">
                <a16:creationId xmlns:a16="http://schemas.microsoft.com/office/drawing/2014/main" id="{29B2E3A7-FCD9-FB46-8592-E905A41C77AC}"/>
              </a:ext>
            </a:extLst>
          </p:cNvPr>
          <p:cNvPicPr>
            <a:picLocks noChangeAspect="1"/>
          </p:cNvPicPr>
          <p:nvPr/>
        </p:nvPicPr>
        <p:blipFill>
          <a:blip r:embed="rId3"/>
          <a:stretch>
            <a:fillRect/>
          </a:stretch>
        </p:blipFill>
        <p:spPr>
          <a:xfrm>
            <a:off x="1593741" y="1376649"/>
            <a:ext cx="1347190" cy="1347190"/>
          </a:xfrm>
          <a:prstGeom prst="rect">
            <a:avLst/>
          </a:prstGeom>
        </p:spPr>
      </p:pic>
      <p:pic>
        <p:nvPicPr>
          <p:cNvPr id="18" name="Picture 17">
            <a:extLst>
              <a:ext uri="{FF2B5EF4-FFF2-40B4-BE49-F238E27FC236}">
                <a16:creationId xmlns:a16="http://schemas.microsoft.com/office/drawing/2014/main" id="{C12EEB72-B608-ED49-BF74-CD448036B34E}"/>
              </a:ext>
            </a:extLst>
          </p:cNvPr>
          <p:cNvPicPr>
            <a:picLocks noChangeAspect="1"/>
          </p:cNvPicPr>
          <p:nvPr/>
        </p:nvPicPr>
        <p:blipFill>
          <a:blip r:embed="rId4"/>
          <a:stretch>
            <a:fillRect/>
          </a:stretch>
        </p:blipFill>
        <p:spPr>
          <a:xfrm>
            <a:off x="5316211" y="1381604"/>
            <a:ext cx="1347190" cy="1347190"/>
          </a:xfrm>
          <a:prstGeom prst="rect">
            <a:avLst/>
          </a:prstGeom>
        </p:spPr>
      </p:pic>
      <p:pic>
        <p:nvPicPr>
          <p:cNvPr id="20" name="Picture 19">
            <a:extLst>
              <a:ext uri="{FF2B5EF4-FFF2-40B4-BE49-F238E27FC236}">
                <a16:creationId xmlns:a16="http://schemas.microsoft.com/office/drawing/2014/main" id="{FBF90E89-10AA-E64E-8819-3B13D4C5EB6C}"/>
              </a:ext>
            </a:extLst>
          </p:cNvPr>
          <p:cNvPicPr>
            <a:picLocks noChangeAspect="1"/>
          </p:cNvPicPr>
          <p:nvPr/>
        </p:nvPicPr>
        <p:blipFill>
          <a:blip r:embed="rId5"/>
          <a:stretch>
            <a:fillRect/>
          </a:stretch>
        </p:blipFill>
        <p:spPr>
          <a:xfrm>
            <a:off x="8774347" y="1354418"/>
            <a:ext cx="1347190" cy="1347190"/>
          </a:xfrm>
          <a:prstGeom prst="rect">
            <a:avLst/>
          </a:prstGeom>
        </p:spPr>
      </p:pic>
      <p:pic>
        <p:nvPicPr>
          <p:cNvPr id="22" name="Picture 21">
            <a:extLst>
              <a:ext uri="{FF2B5EF4-FFF2-40B4-BE49-F238E27FC236}">
                <a16:creationId xmlns:a16="http://schemas.microsoft.com/office/drawing/2014/main" id="{529C42D7-B458-CD48-AA60-3927ECA8E5AC}"/>
              </a:ext>
            </a:extLst>
          </p:cNvPr>
          <p:cNvPicPr>
            <a:picLocks noChangeAspect="1"/>
          </p:cNvPicPr>
          <p:nvPr/>
        </p:nvPicPr>
        <p:blipFill>
          <a:blip r:embed="rId6"/>
          <a:stretch>
            <a:fillRect/>
          </a:stretch>
        </p:blipFill>
        <p:spPr>
          <a:xfrm>
            <a:off x="3393890" y="3282888"/>
            <a:ext cx="1347190" cy="1347190"/>
          </a:xfrm>
          <a:prstGeom prst="rect">
            <a:avLst/>
          </a:prstGeom>
        </p:spPr>
      </p:pic>
      <p:pic>
        <p:nvPicPr>
          <p:cNvPr id="24" name="Picture 23">
            <a:extLst>
              <a:ext uri="{FF2B5EF4-FFF2-40B4-BE49-F238E27FC236}">
                <a16:creationId xmlns:a16="http://schemas.microsoft.com/office/drawing/2014/main" id="{E6A926AF-4B99-1F47-A31B-DBE1BD3E9E2E}"/>
              </a:ext>
            </a:extLst>
          </p:cNvPr>
          <p:cNvPicPr>
            <a:picLocks noChangeAspect="1"/>
          </p:cNvPicPr>
          <p:nvPr/>
        </p:nvPicPr>
        <p:blipFill>
          <a:blip r:embed="rId7"/>
          <a:stretch>
            <a:fillRect/>
          </a:stretch>
        </p:blipFill>
        <p:spPr>
          <a:xfrm>
            <a:off x="7053721" y="3238426"/>
            <a:ext cx="1347190" cy="1347190"/>
          </a:xfrm>
          <a:prstGeom prst="rect">
            <a:avLst/>
          </a:prstGeom>
        </p:spPr>
      </p:pic>
    </p:spTree>
    <p:extLst>
      <p:ext uri="{BB962C8B-B14F-4D97-AF65-F5344CB8AC3E}">
        <p14:creationId xmlns:p14="http://schemas.microsoft.com/office/powerpoint/2010/main" val="220481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01A889A-2614-A149-AFDA-2E7209A25845}"/>
              </a:ext>
            </a:extLst>
          </p:cNvPr>
          <p:cNvSpPr/>
          <p:nvPr/>
        </p:nvSpPr>
        <p:spPr>
          <a:xfrm>
            <a:off x="930430" y="5962531"/>
            <a:ext cx="1757174" cy="7890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9">
            <a:extLst>
              <a:ext uri="{FF2B5EF4-FFF2-40B4-BE49-F238E27FC236}">
                <a16:creationId xmlns:a16="http://schemas.microsoft.com/office/drawing/2014/main" id="{DA3781EF-E820-704F-8352-DF44E076DEB2}"/>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
        <p:nvSpPr>
          <p:cNvPr id="10" name="Title 5">
            <a:extLst>
              <a:ext uri="{FF2B5EF4-FFF2-40B4-BE49-F238E27FC236}">
                <a16:creationId xmlns:a16="http://schemas.microsoft.com/office/drawing/2014/main" id="{689C5FAE-EFF3-DA49-9486-E1D38BCAF142}"/>
              </a:ext>
            </a:extLst>
          </p:cNvPr>
          <p:cNvSpPr txBox="1">
            <a:spLocks/>
          </p:cNvSpPr>
          <p:nvPr/>
        </p:nvSpPr>
        <p:spPr>
          <a:xfrm>
            <a:off x="1937687" y="1751482"/>
            <a:ext cx="8316626" cy="16775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4D62A"/>
                </a:solidFill>
                <a:effectLst/>
                <a:uLnTx/>
                <a:uFillTx/>
                <a:latin typeface="Century Gothic" panose="020B0502020202020204" pitchFamily="34" charset="0"/>
                <a:ea typeface="Tahoma" panose="020B0604030504040204" pitchFamily="34" charset="0"/>
                <a:cs typeface="Arial Black" panose="020B0604020202020204" pitchFamily="34" charset="0"/>
              </a:rPr>
              <a:t>LET’S TALK</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Arial Black" panose="020B0604020202020204" pitchFamily="34" charset="0"/>
              </a:rPr>
              <a:t>JOURNEY THROUGH MODERN WORKPLACE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Arial Black" panose="020B0604020202020204" pitchFamily="34" charset="0"/>
            </a:endParaRPr>
          </a:p>
        </p:txBody>
      </p:sp>
    </p:spTree>
    <p:extLst>
      <p:ext uri="{BB962C8B-B14F-4D97-AF65-F5344CB8AC3E}">
        <p14:creationId xmlns:p14="http://schemas.microsoft.com/office/powerpoint/2010/main" val="2910087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5D7E-9C5E-4237-A074-709BE6E4171C}"/>
              </a:ext>
            </a:extLst>
          </p:cNvPr>
          <p:cNvSpPr>
            <a:spLocks noGrp="1"/>
          </p:cNvSpPr>
          <p:nvPr>
            <p:ph type="title"/>
          </p:nvPr>
        </p:nvSpPr>
        <p:spPr>
          <a:xfrm>
            <a:off x="342900" y="205743"/>
            <a:ext cx="10515600" cy="787699"/>
          </a:xfrm>
        </p:spPr>
        <p:txBody>
          <a:bodyPr>
            <a:normAutofit/>
          </a:bodyPr>
          <a:lstStyle/>
          <a:p>
            <a:r>
              <a:rPr lang="en-US" sz="3200"/>
              <a:t>What is Digital Transformation?</a:t>
            </a:r>
          </a:p>
        </p:txBody>
      </p:sp>
      <p:sp>
        <p:nvSpPr>
          <p:cNvPr id="3" name="Content Placeholder 2">
            <a:extLst>
              <a:ext uri="{FF2B5EF4-FFF2-40B4-BE49-F238E27FC236}">
                <a16:creationId xmlns:a16="http://schemas.microsoft.com/office/drawing/2014/main" id="{914EA228-EC4A-46FE-910C-A7EB905A39C6}"/>
              </a:ext>
            </a:extLst>
          </p:cNvPr>
          <p:cNvSpPr>
            <a:spLocks noGrp="1"/>
          </p:cNvSpPr>
          <p:nvPr>
            <p:ph type="body" idx="1"/>
          </p:nvPr>
        </p:nvSpPr>
        <p:spPr>
          <a:xfrm>
            <a:off x="342900" y="1513048"/>
            <a:ext cx="10515600" cy="1500187"/>
          </a:xfrm>
        </p:spPr>
        <p:txBody>
          <a:bodyPr/>
          <a:lstStyle/>
          <a:p>
            <a:r>
              <a:rPr lang="en-US">
                <a:solidFill>
                  <a:schemeClr val="bg1"/>
                </a:solidFill>
              </a:rPr>
              <a:t>Digital transformation is the process of </a:t>
            </a:r>
            <a:r>
              <a:rPr lang="en-US" i="1">
                <a:solidFill>
                  <a:schemeClr val="bg1"/>
                </a:solidFill>
              </a:rPr>
              <a:t>modernizing</a:t>
            </a:r>
            <a:r>
              <a:rPr lang="en-US">
                <a:solidFill>
                  <a:schemeClr val="bg1"/>
                </a:solidFill>
              </a:rPr>
              <a:t> your client environments to deliver new, cloud-first modern workplace experiences that encourage security and collaboration while allowing work from anywhere.</a:t>
            </a:r>
          </a:p>
          <a:p>
            <a:r>
              <a:rPr lang="en-US">
                <a:solidFill>
                  <a:schemeClr val="bg1"/>
                </a:solidFill>
              </a:rPr>
              <a:t>2020’s health crisis drove massive acceleration of these initiatives.</a:t>
            </a:r>
          </a:p>
          <a:p>
            <a:endParaRPr lang="en-US">
              <a:solidFill>
                <a:schemeClr val="bg1"/>
              </a:solidFill>
            </a:endParaRPr>
          </a:p>
        </p:txBody>
      </p:sp>
      <p:sp>
        <p:nvSpPr>
          <p:cNvPr id="5" name="TextBox 4">
            <a:extLst>
              <a:ext uri="{FF2B5EF4-FFF2-40B4-BE49-F238E27FC236}">
                <a16:creationId xmlns:a16="http://schemas.microsoft.com/office/drawing/2014/main" id="{BC4069B1-164F-4010-8947-BF7F43A7D74D}"/>
              </a:ext>
            </a:extLst>
          </p:cNvPr>
          <p:cNvSpPr txBox="1"/>
          <p:nvPr/>
        </p:nvSpPr>
        <p:spPr>
          <a:xfrm>
            <a:off x="2171736" y="3590626"/>
            <a:ext cx="7826995"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rPr>
              <a:t>“We’ve seen two years’ worth of digital transformation in two months. From remote teamwork and learning, to sales and customer service, to critical cloud infrastructure and security — we are working alongside customers every day to help them adapt and stay open for business in a world of remote everything.”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Satya Nadella, CEO, Microsoft</a:t>
            </a:r>
          </a:p>
        </p:txBody>
      </p:sp>
      <p:sp>
        <p:nvSpPr>
          <p:cNvPr id="6" name="Rectangle 5">
            <a:extLst>
              <a:ext uri="{FF2B5EF4-FFF2-40B4-BE49-F238E27FC236}">
                <a16:creationId xmlns:a16="http://schemas.microsoft.com/office/drawing/2014/main" id="{90FCA370-84F1-C948-B56E-FC4C58F2F45B}"/>
              </a:ext>
            </a:extLst>
          </p:cNvPr>
          <p:cNvSpPr/>
          <p:nvPr/>
        </p:nvSpPr>
        <p:spPr>
          <a:xfrm>
            <a:off x="1893407" y="3439732"/>
            <a:ext cx="8383654" cy="2071307"/>
          </a:xfrm>
          <a:prstGeom prst="rect">
            <a:avLst/>
          </a:prstGeom>
          <a:noFill/>
          <a:ln w="28575">
            <a:solidFill>
              <a:srgbClr val="44D6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 name="object 3">
            <a:extLst>
              <a:ext uri="{FF2B5EF4-FFF2-40B4-BE49-F238E27FC236}">
                <a16:creationId xmlns:a16="http://schemas.microsoft.com/office/drawing/2014/main" id="{CF30C955-DF1A-ED47-A3B9-083346E92B1A}"/>
              </a:ext>
            </a:extLst>
          </p:cNvPr>
          <p:cNvSpPr/>
          <p:nvPr/>
        </p:nvSpPr>
        <p:spPr>
          <a:xfrm>
            <a:off x="930430" y="5962531"/>
            <a:ext cx="1757174" cy="7890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9">
            <a:extLst>
              <a:ext uri="{FF2B5EF4-FFF2-40B4-BE49-F238E27FC236}">
                <a16:creationId xmlns:a16="http://schemas.microsoft.com/office/drawing/2014/main" id="{A0CE60AD-D42B-ED45-8D08-908224582944}"/>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Tree>
    <p:extLst>
      <p:ext uri="{BB962C8B-B14F-4D97-AF65-F5344CB8AC3E}">
        <p14:creationId xmlns:p14="http://schemas.microsoft.com/office/powerpoint/2010/main" val="1135717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E696F7-2F5C-264C-95AD-CB1D16BAFBB1}"/>
              </a:ext>
            </a:extLst>
          </p:cNvPr>
          <p:cNvSpPr txBox="1"/>
          <p:nvPr/>
        </p:nvSpPr>
        <p:spPr>
          <a:xfrm>
            <a:off x="1245152" y="971986"/>
            <a:ext cx="675697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THE CHALLENGES OF QUICKLY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ADAPTING TO REMOTE WORK</a:t>
            </a:r>
          </a:p>
        </p:txBody>
      </p:sp>
      <p:sp>
        <p:nvSpPr>
          <p:cNvPr id="5" name="TextBox 4">
            <a:extLst>
              <a:ext uri="{FF2B5EF4-FFF2-40B4-BE49-F238E27FC236}">
                <a16:creationId xmlns:a16="http://schemas.microsoft.com/office/drawing/2014/main" id="{1A5065D4-17B4-F644-A442-06C444381E5E}"/>
              </a:ext>
            </a:extLst>
          </p:cNvPr>
          <p:cNvSpPr txBox="1"/>
          <p:nvPr/>
        </p:nvSpPr>
        <p:spPr>
          <a:xfrm>
            <a:off x="1245151" y="2778719"/>
            <a:ext cx="103807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D62C"/>
                </a:solidFill>
                <a:effectLst/>
                <a:uLnTx/>
                <a:uFillTx/>
                <a:latin typeface="Century Gothic" panose="020B0502020202020204" pitchFamily="34" charset="0"/>
                <a:ea typeface="Tahoma" panose="020B0604030504040204" pitchFamily="34" charset="0"/>
                <a:cs typeface="Tahoma" panose="020B0604030504040204" pitchFamily="34" charset="0"/>
              </a:rPr>
              <a:t>20% </a:t>
            </a:r>
            <a: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of remote workers say their biggest challenge is collaboration and communication; </a:t>
            </a:r>
            <a:r>
              <a:rPr kumimoji="0" lang="en-US" sz="2400" b="1" i="0" u="none" strike="noStrike" kern="1200" cap="none" spc="0" normalizeH="0" baseline="0" noProof="0">
                <a:ln>
                  <a:noFill/>
                </a:ln>
                <a:solidFill>
                  <a:srgbClr val="44D62C"/>
                </a:solidFill>
                <a:effectLst/>
                <a:uLnTx/>
                <a:uFillTx/>
                <a:latin typeface="Century Gothic" panose="020B0502020202020204" pitchFamily="34" charset="0"/>
                <a:ea typeface="Tahoma" panose="020B0604030504040204" pitchFamily="34" charset="0"/>
                <a:cs typeface="Tahoma" panose="020B0604030504040204" pitchFamily="34" charset="0"/>
              </a:rPr>
              <a:t>20% </a:t>
            </a:r>
            <a: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say it is loneliness</a:t>
            </a:r>
            <a:endParaRPr kumimoji="0" lang="en-US" sz="2400" b="0" i="0" u="none" strike="noStrike" kern="1200" cap="none" spc="0" normalizeH="0" baseline="3000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934D3D62-CC47-A041-99CD-2F215839C184}"/>
              </a:ext>
            </a:extLst>
          </p:cNvPr>
          <p:cNvSpPr txBox="1"/>
          <p:nvPr/>
        </p:nvSpPr>
        <p:spPr>
          <a:xfrm>
            <a:off x="1245151" y="3776246"/>
            <a:ext cx="93258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D62C"/>
                </a:solidFill>
                <a:effectLst/>
                <a:uLnTx/>
                <a:uFillTx/>
                <a:latin typeface="Century Gothic" panose="020B0502020202020204" pitchFamily="34" charset="0"/>
                <a:ea typeface="Tahoma" panose="020B0604030504040204" pitchFamily="34" charset="0"/>
                <a:cs typeface="Tahoma" panose="020B0604030504040204" pitchFamily="34" charset="0"/>
              </a:rPr>
              <a:t>46% </a:t>
            </a:r>
            <a: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of employees admitted to transferring files between work and personal computers when working from home</a:t>
            </a:r>
            <a:endParaRPr kumimoji="0" lang="en-US" sz="2400" b="0" i="0" u="none" strike="noStrike" kern="1200" cap="none" spc="0" normalizeH="0" baseline="3000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0A8BC5F-C5C6-E842-8986-32C7D1708238}"/>
              </a:ext>
            </a:extLst>
          </p:cNvPr>
          <p:cNvSpPr txBox="1"/>
          <p:nvPr/>
        </p:nvSpPr>
        <p:spPr>
          <a:xfrm>
            <a:off x="1245151" y="4773773"/>
            <a:ext cx="93258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D62C"/>
                </a:solidFill>
                <a:effectLst/>
                <a:uLnTx/>
                <a:uFillTx/>
                <a:latin typeface="Century Gothic" panose="020B0502020202020204" pitchFamily="34" charset="0"/>
                <a:ea typeface="Tahoma" panose="020B0604030504040204" pitchFamily="34" charset="0"/>
                <a:cs typeface="Tahoma" panose="020B0604030504040204" pitchFamily="34" charset="0"/>
              </a:rPr>
              <a:t>36% </a:t>
            </a:r>
            <a: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of organizations have dealt with a security incident due to an unsecured remote worker </a:t>
            </a:r>
            <a:endParaRPr kumimoji="0" lang="en-US" sz="2400" b="0" i="0" u="none" strike="noStrike" kern="1200" cap="none" spc="0" normalizeH="0" baseline="3000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8" name="object 3">
            <a:extLst>
              <a:ext uri="{FF2B5EF4-FFF2-40B4-BE49-F238E27FC236}">
                <a16:creationId xmlns:a16="http://schemas.microsoft.com/office/drawing/2014/main" id="{75C318DC-DD8C-A140-9FFC-689FC2F8AC6D}"/>
              </a:ext>
            </a:extLst>
          </p:cNvPr>
          <p:cNvSpPr/>
          <p:nvPr/>
        </p:nvSpPr>
        <p:spPr>
          <a:xfrm>
            <a:off x="930430" y="5962531"/>
            <a:ext cx="1757174" cy="7890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a:extLst>
              <a:ext uri="{FF2B5EF4-FFF2-40B4-BE49-F238E27FC236}">
                <a16:creationId xmlns:a16="http://schemas.microsoft.com/office/drawing/2014/main" id="{CEC42049-2728-1648-B61F-3B4BCE05B0BE}"/>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Tree>
    <p:extLst>
      <p:ext uri="{BB962C8B-B14F-4D97-AF65-F5344CB8AC3E}">
        <p14:creationId xmlns:p14="http://schemas.microsoft.com/office/powerpoint/2010/main" val="45981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CC845-66BF-4306-B2E1-F3B8F695FB1F}"/>
              </a:ext>
            </a:extLst>
          </p:cNvPr>
          <p:cNvSpPr>
            <a:spLocks noGrp="1"/>
          </p:cNvSpPr>
          <p:nvPr>
            <p:ph type="title"/>
          </p:nvPr>
        </p:nvSpPr>
        <p:spPr>
          <a:xfrm>
            <a:off x="487448" y="366462"/>
            <a:ext cx="4434405" cy="2529923"/>
          </a:xfrm>
        </p:spPr>
        <p:txBody>
          <a:bodyPr wrap="square">
            <a:spAutoFit/>
          </a:bodyPr>
          <a:lstStyle/>
          <a:p>
            <a:r>
              <a:rPr lang="en-US" sz="4400">
                <a:solidFill>
                  <a:schemeClr val="tx2"/>
                </a:solidFill>
              </a:rPr>
              <a:t>Microsoft Teams </a:t>
            </a:r>
            <a:br>
              <a:rPr lang="en-US" sz="4400">
                <a:solidFill>
                  <a:schemeClr val="tx2"/>
                </a:solidFill>
              </a:rPr>
            </a:br>
            <a:r>
              <a:rPr lang="en-US" sz="4400">
                <a:solidFill>
                  <a:schemeClr val="tx2"/>
                </a:solidFill>
              </a:rPr>
              <a:t>is the hub for </a:t>
            </a:r>
            <a:br>
              <a:rPr lang="en-US" sz="4400">
                <a:solidFill>
                  <a:schemeClr val="tx2"/>
                </a:solidFill>
              </a:rPr>
            </a:br>
            <a:r>
              <a:rPr lang="en-US" sz="4400">
                <a:solidFill>
                  <a:schemeClr val="tx2"/>
                </a:solidFill>
              </a:rPr>
              <a:t>teamwork</a:t>
            </a:r>
            <a:endParaRPr lang="en-GB" sz="4400">
              <a:solidFill>
                <a:schemeClr val="tx2"/>
              </a:solidFill>
            </a:endParaRPr>
          </a:p>
        </p:txBody>
      </p:sp>
      <p:sp>
        <p:nvSpPr>
          <p:cNvPr id="5" name="Rectangle 4">
            <a:extLst>
              <a:ext uri="{FF2B5EF4-FFF2-40B4-BE49-F238E27FC236}">
                <a16:creationId xmlns:a16="http://schemas.microsoft.com/office/drawing/2014/main" id="{3C8F9765-3D30-42DF-AF50-91793B02338B}"/>
              </a:ext>
            </a:extLst>
          </p:cNvPr>
          <p:cNvSpPr/>
          <p:nvPr/>
        </p:nvSpPr>
        <p:spPr bwMode="auto">
          <a:xfrm>
            <a:off x="572733" y="3026843"/>
            <a:ext cx="3200400" cy="457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Rectangle 28">
            <a:extLst>
              <a:ext uri="{FF2B5EF4-FFF2-40B4-BE49-F238E27FC236}">
                <a16:creationId xmlns:a16="http://schemas.microsoft.com/office/drawing/2014/main" id="{2D6652A8-B940-435C-9117-FBFA2D872E0B}"/>
              </a:ext>
            </a:extLst>
          </p:cNvPr>
          <p:cNvSpPr/>
          <p:nvPr/>
        </p:nvSpPr>
        <p:spPr>
          <a:xfrm>
            <a:off x="572733" y="4008574"/>
            <a:ext cx="3492855" cy="1846659"/>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Segoe UI"/>
              </a:rPr>
              <a:t>Everything you need for your workspace.</a:t>
            </a:r>
            <a:r>
              <a:rPr kumimoji="0" lang="en-US" sz="2400" b="0" i="0" u="none" strike="noStrike" kern="1200" cap="none" spc="0" normalizeH="0" baseline="0" noProof="0">
                <a:ln>
                  <a:noFill/>
                </a:ln>
                <a:solidFill>
                  <a:srgbClr val="FFFFFF"/>
                </a:solidFill>
                <a:effectLst/>
                <a:uLnTx/>
                <a:uFillTx/>
                <a:latin typeface="Segoe UI"/>
                <a:ea typeface="+mj-lt"/>
                <a:cs typeface="Segoe U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Segoe UI"/>
                <a:ea typeface="+mj-lt"/>
                <a:cs typeface="Segoe UI"/>
              </a:rPr>
              <a:t>A</a:t>
            </a:r>
            <a:r>
              <a:rPr kumimoji="0" lang="en-US" sz="2400" b="0" i="1" u="none" strike="noStrike" kern="1200" cap="none" spc="0" normalizeH="0" baseline="0" noProof="0">
                <a:ln>
                  <a:noFill/>
                </a:ln>
                <a:solidFill>
                  <a:srgbClr val="FFFFFF"/>
                </a:solidFill>
                <a:effectLst/>
                <a:uLnTx/>
                <a:uFillTx/>
                <a:latin typeface="Segoe UI"/>
                <a:ea typeface="+mj-lt"/>
                <a:cs typeface="Segoe UI Semibold"/>
              </a:rPr>
              <a:t>ll in one place.</a:t>
            </a:r>
            <a:br>
              <a:rPr kumimoji="0" lang="en-US" sz="2400" b="0" i="0" u="none" strike="noStrike" kern="1200" cap="none" spc="0" normalizeH="0" baseline="0" noProof="0">
                <a:ln>
                  <a:noFill/>
                </a:ln>
                <a:solidFill>
                  <a:srgbClr val="000000"/>
                </a:solidFill>
                <a:effectLst/>
                <a:uLnTx/>
                <a:uFillTx/>
                <a:latin typeface="Segoe UI"/>
                <a:ea typeface="+mj-lt"/>
                <a:cs typeface="Segoe UI Semibold"/>
              </a:rPr>
            </a:br>
            <a:r>
              <a:rPr kumimoji="0" lang="en-US" sz="2400" b="0" i="0" u="none" strike="noStrike" kern="1200" cap="none" spc="0" normalizeH="0" baseline="0" noProof="0">
                <a:ln>
                  <a:noFill/>
                </a:ln>
                <a:solidFill>
                  <a:srgbClr val="FFFFFF"/>
                </a:solidFill>
                <a:effectLst/>
                <a:uLnTx/>
                <a:uFillTx/>
                <a:latin typeface="Segoe UI Semibold"/>
                <a:ea typeface="+mj-lt"/>
                <a:cs typeface="Segoe UI Semibold"/>
              </a:rPr>
              <a:t>No matter where </a:t>
            </a:r>
            <a:br>
              <a:rPr kumimoji="0" lang="en-US" sz="2400" b="0" i="0" u="none" strike="noStrike" kern="1200" cap="none" spc="0" normalizeH="0" baseline="0" noProof="0">
                <a:ln>
                  <a:noFill/>
                </a:ln>
                <a:solidFill>
                  <a:srgbClr val="FFFFFF"/>
                </a:solidFill>
                <a:effectLst/>
                <a:uLnTx/>
                <a:uFillTx/>
                <a:latin typeface="Segoe UI Semibold"/>
                <a:ea typeface="+mj-lt"/>
                <a:cs typeface="Segoe UI Semibold"/>
              </a:rPr>
            </a:br>
            <a:r>
              <a:rPr kumimoji="0" lang="en-US" sz="2400" b="0" i="0" u="none" strike="noStrike" kern="1200" cap="none" spc="0" normalizeH="0" baseline="0" noProof="0">
                <a:ln>
                  <a:noFill/>
                </a:ln>
                <a:solidFill>
                  <a:srgbClr val="FFFFFF"/>
                </a:solidFill>
                <a:effectLst/>
                <a:uLnTx/>
                <a:uFillTx/>
                <a:latin typeface="Segoe UI Semibold"/>
                <a:ea typeface="+mj-lt"/>
                <a:cs typeface="Segoe UI Semibold"/>
              </a:rPr>
              <a:t>you are.</a:t>
            </a: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1" name="IoT" title="Icon of five circles that all connect to a center circle">
            <a:extLst>
              <a:ext uri="{FF2B5EF4-FFF2-40B4-BE49-F238E27FC236}">
                <a16:creationId xmlns:a16="http://schemas.microsoft.com/office/drawing/2014/main" id="{A8B5ACE9-0302-41E2-91FC-A0846A40BB3C}"/>
              </a:ext>
            </a:extLst>
          </p:cNvPr>
          <p:cNvSpPr>
            <a:spLocks noChangeAspect="1" noEditPoints="1"/>
          </p:cNvSpPr>
          <p:nvPr/>
        </p:nvSpPr>
        <p:spPr bwMode="auto">
          <a:xfrm>
            <a:off x="572733" y="3203021"/>
            <a:ext cx="641192" cy="642219"/>
          </a:xfrm>
          <a:custGeom>
            <a:avLst/>
            <a:gdLst>
              <a:gd name="T0" fmla="*/ 235 w 352"/>
              <a:gd name="T1" fmla="*/ 176 h 352"/>
              <a:gd name="T2" fmla="*/ 176 w 352"/>
              <a:gd name="T3" fmla="*/ 235 h 352"/>
              <a:gd name="T4" fmla="*/ 117 w 352"/>
              <a:gd name="T5" fmla="*/ 176 h 352"/>
              <a:gd name="T6" fmla="*/ 176 w 352"/>
              <a:gd name="T7" fmla="*/ 117 h 352"/>
              <a:gd name="T8" fmla="*/ 235 w 352"/>
              <a:gd name="T9" fmla="*/ 176 h 352"/>
              <a:gd name="T10" fmla="*/ 270 w 352"/>
              <a:gd name="T11" fmla="*/ 0 h 352"/>
              <a:gd name="T12" fmla="*/ 235 w 352"/>
              <a:gd name="T13" fmla="*/ 35 h 352"/>
              <a:gd name="T14" fmla="*/ 270 w 352"/>
              <a:gd name="T15" fmla="*/ 70 h 352"/>
              <a:gd name="T16" fmla="*/ 305 w 352"/>
              <a:gd name="T17" fmla="*/ 35 h 352"/>
              <a:gd name="T18" fmla="*/ 270 w 352"/>
              <a:gd name="T19" fmla="*/ 0 h 352"/>
              <a:gd name="T20" fmla="*/ 82 w 352"/>
              <a:gd name="T21" fmla="*/ 23 h 352"/>
              <a:gd name="T22" fmla="*/ 47 w 352"/>
              <a:gd name="T23" fmla="*/ 59 h 352"/>
              <a:gd name="T24" fmla="*/ 82 w 352"/>
              <a:gd name="T25" fmla="*/ 94 h 352"/>
              <a:gd name="T26" fmla="*/ 117 w 352"/>
              <a:gd name="T27" fmla="*/ 59 h 352"/>
              <a:gd name="T28" fmla="*/ 82 w 352"/>
              <a:gd name="T29" fmla="*/ 23 h 352"/>
              <a:gd name="T30" fmla="*/ 35 w 352"/>
              <a:gd name="T31" fmla="*/ 211 h 352"/>
              <a:gd name="T32" fmla="*/ 0 w 352"/>
              <a:gd name="T33" fmla="*/ 246 h 352"/>
              <a:gd name="T34" fmla="*/ 35 w 352"/>
              <a:gd name="T35" fmla="*/ 282 h 352"/>
              <a:gd name="T36" fmla="*/ 70 w 352"/>
              <a:gd name="T37" fmla="*/ 246 h 352"/>
              <a:gd name="T38" fmla="*/ 35 w 352"/>
              <a:gd name="T39" fmla="*/ 211 h 352"/>
              <a:gd name="T40" fmla="*/ 223 w 352"/>
              <a:gd name="T41" fmla="*/ 282 h 352"/>
              <a:gd name="T42" fmla="*/ 188 w 352"/>
              <a:gd name="T43" fmla="*/ 317 h 352"/>
              <a:gd name="T44" fmla="*/ 223 w 352"/>
              <a:gd name="T45" fmla="*/ 352 h 352"/>
              <a:gd name="T46" fmla="*/ 258 w 352"/>
              <a:gd name="T47" fmla="*/ 317 h 352"/>
              <a:gd name="T48" fmla="*/ 223 w 352"/>
              <a:gd name="T49" fmla="*/ 282 h 352"/>
              <a:gd name="T50" fmla="*/ 317 w 352"/>
              <a:gd name="T51" fmla="*/ 164 h 352"/>
              <a:gd name="T52" fmla="*/ 282 w 352"/>
              <a:gd name="T53" fmla="*/ 199 h 352"/>
              <a:gd name="T54" fmla="*/ 317 w 352"/>
              <a:gd name="T55" fmla="*/ 235 h 352"/>
              <a:gd name="T56" fmla="*/ 352 w 352"/>
              <a:gd name="T57" fmla="*/ 199 h 352"/>
              <a:gd name="T58" fmla="*/ 317 w 352"/>
              <a:gd name="T59" fmla="*/ 164 h 352"/>
              <a:gd name="T60" fmla="*/ 250 w 352"/>
              <a:gd name="T61" fmla="*/ 64 h 352"/>
              <a:gd name="T62" fmla="*/ 209 w 352"/>
              <a:gd name="T63" fmla="*/ 127 h 352"/>
              <a:gd name="T64" fmla="*/ 139 w 352"/>
              <a:gd name="T65" fmla="*/ 130 h 352"/>
              <a:gd name="T66" fmla="*/ 104 w 352"/>
              <a:gd name="T67" fmla="*/ 86 h 352"/>
              <a:gd name="T68" fmla="*/ 67 w 352"/>
              <a:gd name="T69" fmla="*/ 231 h 352"/>
              <a:gd name="T70" fmla="*/ 124 w 352"/>
              <a:gd name="T71" fmla="*/ 202 h 352"/>
              <a:gd name="T72" fmla="*/ 212 w 352"/>
              <a:gd name="T73" fmla="*/ 283 h 352"/>
              <a:gd name="T74" fmla="*/ 195 w 352"/>
              <a:gd name="T75" fmla="*/ 232 h 352"/>
              <a:gd name="T76" fmla="*/ 234 w 352"/>
              <a:gd name="T77" fmla="*/ 186 h 352"/>
              <a:gd name="T78" fmla="*/ 282 w 352"/>
              <a:gd name="T79" fmla="*/ 19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2" h="352">
                <a:moveTo>
                  <a:pt x="235" y="176"/>
                </a:moveTo>
                <a:cubicBezTo>
                  <a:pt x="235" y="208"/>
                  <a:pt x="208" y="235"/>
                  <a:pt x="176" y="235"/>
                </a:cubicBezTo>
                <a:cubicBezTo>
                  <a:pt x="144" y="235"/>
                  <a:pt x="117" y="208"/>
                  <a:pt x="117" y="176"/>
                </a:cubicBezTo>
                <a:cubicBezTo>
                  <a:pt x="117" y="144"/>
                  <a:pt x="144" y="117"/>
                  <a:pt x="176" y="117"/>
                </a:cubicBezTo>
                <a:cubicBezTo>
                  <a:pt x="208" y="117"/>
                  <a:pt x="235" y="144"/>
                  <a:pt x="235" y="176"/>
                </a:cubicBezTo>
                <a:close/>
                <a:moveTo>
                  <a:pt x="270" y="0"/>
                </a:moveTo>
                <a:cubicBezTo>
                  <a:pt x="250" y="0"/>
                  <a:pt x="235" y="16"/>
                  <a:pt x="235" y="35"/>
                </a:cubicBezTo>
                <a:cubicBezTo>
                  <a:pt x="235" y="55"/>
                  <a:pt x="250" y="70"/>
                  <a:pt x="270" y="70"/>
                </a:cubicBezTo>
                <a:cubicBezTo>
                  <a:pt x="289" y="70"/>
                  <a:pt x="305" y="55"/>
                  <a:pt x="305" y="35"/>
                </a:cubicBezTo>
                <a:cubicBezTo>
                  <a:pt x="305" y="16"/>
                  <a:pt x="289" y="0"/>
                  <a:pt x="270" y="0"/>
                </a:cubicBezTo>
                <a:close/>
                <a:moveTo>
                  <a:pt x="82" y="23"/>
                </a:moveTo>
                <a:cubicBezTo>
                  <a:pt x="63" y="23"/>
                  <a:pt x="47" y="39"/>
                  <a:pt x="47" y="59"/>
                </a:cubicBezTo>
                <a:cubicBezTo>
                  <a:pt x="47" y="78"/>
                  <a:pt x="63" y="94"/>
                  <a:pt x="82" y="94"/>
                </a:cubicBezTo>
                <a:cubicBezTo>
                  <a:pt x="102" y="94"/>
                  <a:pt x="117" y="78"/>
                  <a:pt x="117" y="59"/>
                </a:cubicBezTo>
                <a:cubicBezTo>
                  <a:pt x="117" y="39"/>
                  <a:pt x="102" y="23"/>
                  <a:pt x="82" y="23"/>
                </a:cubicBezTo>
                <a:close/>
                <a:moveTo>
                  <a:pt x="35" y="211"/>
                </a:moveTo>
                <a:cubicBezTo>
                  <a:pt x="16" y="211"/>
                  <a:pt x="0" y="227"/>
                  <a:pt x="0" y="246"/>
                </a:cubicBezTo>
                <a:cubicBezTo>
                  <a:pt x="0" y="266"/>
                  <a:pt x="16" y="282"/>
                  <a:pt x="35" y="282"/>
                </a:cubicBezTo>
                <a:cubicBezTo>
                  <a:pt x="55" y="282"/>
                  <a:pt x="70" y="266"/>
                  <a:pt x="70" y="246"/>
                </a:cubicBezTo>
                <a:cubicBezTo>
                  <a:pt x="70" y="227"/>
                  <a:pt x="55" y="211"/>
                  <a:pt x="35" y="211"/>
                </a:cubicBezTo>
                <a:close/>
                <a:moveTo>
                  <a:pt x="223" y="282"/>
                </a:moveTo>
                <a:cubicBezTo>
                  <a:pt x="203" y="282"/>
                  <a:pt x="188" y="297"/>
                  <a:pt x="188" y="317"/>
                </a:cubicBezTo>
                <a:cubicBezTo>
                  <a:pt x="188" y="336"/>
                  <a:pt x="203" y="352"/>
                  <a:pt x="223" y="352"/>
                </a:cubicBezTo>
                <a:cubicBezTo>
                  <a:pt x="242" y="352"/>
                  <a:pt x="258" y="336"/>
                  <a:pt x="258" y="317"/>
                </a:cubicBezTo>
                <a:cubicBezTo>
                  <a:pt x="258" y="297"/>
                  <a:pt x="242" y="282"/>
                  <a:pt x="223" y="282"/>
                </a:cubicBezTo>
                <a:close/>
                <a:moveTo>
                  <a:pt x="317" y="164"/>
                </a:moveTo>
                <a:cubicBezTo>
                  <a:pt x="297" y="164"/>
                  <a:pt x="282" y="180"/>
                  <a:pt x="282" y="199"/>
                </a:cubicBezTo>
                <a:cubicBezTo>
                  <a:pt x="282" y="219"/>
                  <a:pt x="297" y="235"/>
                  <a:pt x="317" y="235"/>
                </a:cubicBezTo>
                <a:cubicBezTo>
                  <a:pt x="336" y="235"/>
                  <a:pt x="352" y="219"/>
                  <a:pt x="352" y="199"/>
                </a:cubicBezTo>
                <a:cubicBezTo>
                  <a:pt x="352" y="180"/>
                  <a:pt x="336" y="164"/>
                  <a:pt x="317" y="164"/>
                </a:cubicBezTo>
                <a:close/>
                <a:moveTo>
                  <a:pt x="250" y="64"/>
                </a:moveTo>
                <a:cubicBezTo>
                  <a:pt x="209" y="127"/>
                  <a:pt x="209" y="127"/>
                  <a:pt x="209" y="127"/>
                </a:cubicBezTo>
                <a:moveTo>
                  <a:pt x="139" y="130"/>
                </a:moveTo>
                <a:cubicBezTo>
                  <a:pt x="104" y="86"/>
                  <a:pt x="104" y="86"/>
                  <a:pt x="104" y="86"/>
                </a:cubicBezTo>
                <a:moveTo>
                  <a:pt x="67" y="231"/>
                </a:moveTo>
                <a:cubicBezTo>
                  <a:pt x="124" y="202"/>
                  <a:pt x="124" y="202"/>
                  <a:pt x="124" y="202"/>
                </a:cubicBezTo>
                <a:moveTo>
                  <a:pt x="212" y="283"/>
                </a:moveTo>
                <a:cubicBezTo>
                  <a:pt x="195" y="232"/>
                  <a:pt x="195" y="232"/>
                  <a:pt x="195" y="232"/>
                </a:cubicBezTo>
                <a:moveTo>
                  <a:pt x="234" y="186"/>
                </a:moveTo>
                <a:cubicBezTo>
                  <a:pt x="282" y="194"/>
                  <a:pt x="282" y="194"/>
                  <a:pt x="282" y="194"/>
                </a:cubicBezTo>
              </a:path>
            </a:pathLst>
          </a:custGeom>
          <a:noFill/>
          <a:ln w="12700" cap="sq">
            <a:solidFill>
              <a:srgbClr val="44D62A"/>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D62C"/>
              </a:solidFill>
              <a:effectLst/>
              <a:uLnTx/>
              <a:uFillTx/>
              <a:latin typeface="Segoe UI"/>
              <a:ea typeface="+mn-ea"/>
              <a:cs typeface="+mn-cs"/>
            </a:endParaRPr>
          </a:p>
        </p:txBody>
      </p:sp>
      <p:sp>
        <p:nvSpPr>
          <p:cNvPr id="12" name="Arrow: Bent 11">
            <a:extLst>
              <a:ext uri="{FF2B5EF4-FFF2-40B4-BE49-F238E27FC236}">
                <a16:creationId xmlns:a16="http://schemas.microsoft.com/office/drawing/2014/main" id="{F0EB76C2-0688-4EC4-ACEF-C905E62A1238}"/>
              </a:ext>
            </a:extLst>
          </p:cNvPr>
          <p:cNvSpPr/>
          <p:nvPr/>
        </p:nvSpPr>
        <p:spPr bwMode="auto">
          <a:xfrm flipV="1">
            <a:off x="4460033" y="0"/>
            <a:ext cx="1635967" cy="3102674"/>
          </a:xfrm>
          <a:prstGeom prst="bentArrow">
            <a:avLst>
              <a:gd name="adj1" fmla="val 25000"/>
              <a:gd name="adj2" fmla="val 0"/>
              <a:gd name="adj3" fmla="val 25000"/>
              <a:gd name="adj4" fmla="val 0"/>
            </a:avLst>
          </a:prstGeom>
          <a:solidFill>
            <a:schemeClr val="accent1"/>
          </a:solidFill>
          <a:ln w="12700">
            <a:solidFill>
              <a:srgbClr val="44D62A"/>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1" name="Group 10">
            <a:extLst>
              <a:ext uri="{FF2B5EF4-FFF2-40B4-BE49-F238E27FC236}">
                <a16:creationId xmlns:a16="http://schemas.microsoft.com/office/drawing/2014/main" id="{CE22CFA0-19CF-478F-AB2C-0B1D6AF200D2}"/>
              </a:ext>
            </a:extLst>
          </p:cNvPr>
          <p:cNvGrpSpPr/>
          <p:nvPr/>
        </p:nvGrpSpPr>
        <p:grpSpPr>
          <a:xfrm>
            <a:off x="5733935" y="593345"/>
            <a:ext cx="5080228" cy="5671310"/>
            <a:chOff x="5442630" y="593345"/>
            <a:chExt cx="5080228" cy="5671310"/>
          </a:xfrm>
        </p:grpSpPr>
        <p:grpSp>
          <p:nvGrpSpPr>
            <p:cNvPr id="7" name="Group 6">
              <a:extLst>
                <a:ext uri="{FF2B5EF4-FFF2-40B4-BE49-F238E27FC236}">
                  <a16:creationId xmlns:a16="http://schemas.microsoft.com/office/drawing/2014/main" id="{35C7EDD3-1145-42A3-85E2-0C89FA5210B6}"/>
                </a:ext>
              </a:extLst>
            </p:cNvPr>
            <p:cNvGrpSpPr/>
            <p:nvPr/>
          </p:nvGrpSpPr>
          <p:grpSpPr>
            <a:xfrm>
              <a:off x="5785076" y="1231333"/>
              <a:ext cx="4395334" cy="4395334"/>
              <a:chOff x="6357825" y="1390990"/>
              <a:chExt cx="4395334" cy="4395334"/>
            </a:xfrm>
          </p:grpSpPr>
          <p:sp>
            <p:nvSpPr>
              <p:cNvPr id="33" name="Oval 32">
                <a:extLst>
                  <a:ext uri="{FF2B5EF4-FFF2-40B4-BE49-F238E27FC236}">
                    <a16:creationId xmlns:a16="http://schemas.microsoft.com/office/drawing/2014/main" id="{07CCDC40-6620-4923-A435-6E3E143776C2}"/>
                  </a:ext>
                </a:extLst>
              </p:cNvPr>
              <p:cNvSpPr/>
              <p:nvPr>
                <p:custDataLst>
                  <p:tags r:id="rId7"/>
                </p:custDataLst>
              </p:nvPr>
            </p:nvSpPr>
            <p:spPr bwMode="auto">
              <a:xfrm>
                <a:off x="6357825" y="1390990"/>
                <a:ext cx="4395334" cy="4395334"/>
              </a:xfrm>
              <a:prstGeom prst="ellipse">
                <a:avLst/>
              </a:prstGeom>
              <a:solidFill>
                <a:schemeClr val="bg1"/>
              </a:solidFill>
              <a:ln w="12700">
                <a:solidFill>
                  <a:srgbClr val="44D62A"/>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621DD68A-03AD-46AA-9E8D-87711C3B2240}"/>
                  </a:ext>
                </a:extLst>
              </p:cNvPr>
              <p:cNvSpPr/>
              <p:nvPr>
                <p:custDataLst>
                  <p:tags r:id="rId8"/>
                </p:custDataLst>
              </p:nvPr>
            </p:nvSpPr>
            <p:spPr bwMode="auto">
              <a:xfrm>
                <a:off x="7390721" y="2423886"/>
                <a:ext cx="2329542" cy="2329542"/>
              </a:xfrm>
              <a:prstGeom prst="ellipse">
                <a:avLst/>
              </a:prstGeom>
              <a:solidFill>
                <a:schemeClr val="tx2"/>
              </a:solidFill>
              <a:ln w="12700">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D243C"/>
                    </a:solidFill>
                    <a:effectLst/>
                    <a:uLnTx/>
                    <a:uFillTx/>
                    <a:latin typeface="Segoe UI Semibold" panose="020B0702040204020203" pitchFamily="34" charset="0"/>
                    <a:ea typeface="Segoe UI" pitchFamily="34" charset="0"/>
                    <a:cs typeface="Segoe UI Semibold" panose="020B0702040204020203" pitchFamily="34" charset="0"/>
                  </a:rPr>
                  <a:t>Microsoft</a:t>
                </a:r>
                <a:br>
                  <a:rPr kumimoji="0" lang="en-US" sz="2400" b="0" i="0" u="none" strike="noStrike" kern="1200" cap="none" spc="0" normalizeH="0" baseline="0" noProof="0">
                    <a:ln>
                      <a:noFill/>
                    </a:ln>
                    <a:solidFill>
                      <a:srgbClr val="1D243C"/>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2400" b="0" i="0" u="none" strike="noStrike" kern="1200" cap="none" spc="0" normalizeH="0" baseline="0" noProof="0">
                    <a:ln>
                      <a:noFill/>
                    </a:ln>
                    <a:solidFill>
                      <a:srgbClr val="1D243C"/>
                    </a:solidFill>
                    <a:effectLst/>
                    <a:uLnTx/>
                    <a:uFillTx/>
                    <a:latin typeface="Segoe UI Semibold" panose="020B0702040204020203" pitchFamily="34" charset="0"/>
                    <a:ea typeface="Segoe UI" pitchFamily="34" charset="0"/>
                    <a:cs typeface="Segoe UI Semibold" panose="020B0702040204020203" pitchFamily="34" charset="0"/>
                  </a:rPr>
                  <a:t>Teams</a:t>
                </a:r>
              </a:p>
            </p:txBody>
          </p:sp>
        </p:grpSp>
        <p:sp>
          <p:nvSpPr>
            <p:cNvPr id="41" name="Oval 40">
              <a:extLst>
                <a:ext uri="{FF2B5EF4-FFF2-40B4-BE49-F238E27FC236}">
                  <a16:creationId xmlns:a16="http://schemas.microsoft.com/office/drawing/2014/main" id="{C7DBF5DA-2735-4D93-BD79-80CEC6F54899}"/>
                </a:ext>
              </a:extLst>
            </p:cNvPr>
            <p:cNvSpPr/>
            <p:nvPr>
              <p:custDataLst>
                <p:tags r:id="rId1"/>
              </p:custDataLst>
            </p:nvPr>
          </p:nvSpPr>
          <p:spPr bwMode="auto">
            <a:xfrm>
              <a:off x="7353052" y="5005274"/>
              <a:ext cx="1259383" cy="1259381"/>
            </a:xfrm>
            <a:prstGeom prst="ellipse">
              <a:avLst/>
            </a:prstGeom>
            <a:solidFill>
              <a:schemeClr val="bg2"/>
            </a:solidFill>
            <a:ln>
              <a:solidFill>
                <a:srgbClr val="44D62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Bots and</a:t>
              </a:r>
              <a:br>
                <a:rPr kumimoji="0" lang="en-US" sz="1400" b="0" i="0" u="none" strike="noStrike" kern="1200" cap="none" spc="0" normalizeH="0" baseline="0" noProof="0">
                  <a:ln>
                    <a:noFill/>
                  </a:ln>
                  <a:solidFill>
                    <a:srgbClr val="FFFFFF"/>
                  </a:solidFill>
                  <a:effectLst/>
                  <a:uLnTx/>
                  <a:uFillTx/>
                  <a:latin typeface="Segoe UI"/>
                  <a:ea typeface="+mn-ea"/>
                  <a:cs typeface="+mn-cs"/>
                </a:rPr>
              </a:b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connectors </a:t>
              </a:r>
            </a:p>
          </p:txBody>
        </p:sp>
        <p:sp>
          <p:nvSpPr>
            <p:cNvPr id="42" name="Oval 41">
              <a:extLst>
                <a:ext uri="{FF2B5EF4-FFF2-40B4-BE49-F238E27FC236}">
                  <a16:creationId xmlns:a16="http://schemas.microsoft.com/office/drawing/2014/main" id="{BC6B4840-539F-490F-86FB-A59C60F7E895}"/>
                </a:ext>
              </a:extLst>
            </p:cNvPr>
            <p:cNvSpPr/>
            <p:nvPr>
              <p:custDataLst>
                <p:tags r:id="rId2"/>
              </p:custDataLst>
            </p:nvPr>
          </p:nvSpPr>
          <p:spPr bwMode="auto">
            <a:xfrm>
              <a:off x="5442630" y="3902291"/>
              <a:ext cx="1259383" cy="1259381"/>
            </a:xfrm>
            <a:prstGeom prst="ellipse">
              <a:avLst/>
            </a:prstGeom>
            <a:solidFill>
              <a:schemeClr val="bg2"/>
            </a:solidFill>
            <a:ln>
              <a:solidFill>
                <a:srgbClr val="44D62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Everyday </a:t>
              </a:r>
              <a:b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apps and </a:t>
              </a:r>
              <a:b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services</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Oval 42">
              <a:extLst>
                <a:ext uri="{FF2B5EF4-FFF2-40B4-BE49-F238E27FC236}">
                  <a16:creationId xmlns:a16="http://schemas.microsoft.com/office/drawing/2014/main" id="{9CD4D9E9-BBC2-436C-8038-67BC5999A10F}"/>
                </a:ext>
              </a:extLst>
            </p:cNvPr>
            <p:cNvSpPr/>
            <p:nvPr>
              <p:custDataLst>
                <p:tags r:id="rId3"/>
              </p:custDataLst>
            </p:nvPr>
          </p:nvSpPr>
          <p:spPr bwMode="auto">
            <a:xfrm>
              <a:off x="5442630" y="1696328"/>
              <a:ext cx="1259383" cy="1259381"/>
            </a:xfrm>
            <a:prstGeom prst="ellipse">
              <a:avLst/>
            </a:prstGeom>
            <a:solidFill>
              <a:schemeClr val="bg2"/>
            </a:solidFill>
            <a:ln>
              <a:solidFill>
                <a:srgbClr val="44D62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People</a:t>
              </a:r>
            </a:p>
          </p:txBody>
        </p:sp>
        <p:sp>
          <p:nvSpPr>
            <p:cNvPr id="44" name="Oval 43">
              <a:extLst>
                <a:ext uri="{FF2B5EF4-FFF2-40B4-BE49-F238E27FC236}">
                  <a16:creationId xmlns:a16="http://schemas.microsoft.com/office/drawing/2014/main" id="{78165ABF-2C19-4777-AE06-17B45FEFFBCE}"/>
                </a:ext>
              </a:extLst>
            </p:cNvPr>
            <p:cNvSpPr/>
            <p:nvPr>
              <p:custDataLst>
                <p:tags r:id="rId4"/>
              </p:custDataLst>
            </p:nvPr>
          </p:nvSpPr>
          <p:spPr bwMode="auto">
            <a:xfrm>
              <a:off x="7353052" y="593345"/>
              <a:ext cx="1259383" cy="1259381"/>
            </a:xfrm>
            <a:prstGeom prst="ellipse">
              <a:avLst/>
            </a:prstGeom>
            <a:solidFill>
              <a:schemeClr val="bg2"/>
            </a:solidFill>
            <a:ln>
              <a:solidFill>
                <a:srgbClr val="44D62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Office</a:t>
              </a:r>
              <a:b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applications</a:t>
              </a:r>
            </a:p>
          </p:txBody>
        </p:sp>
        <p:sp>
          <p:nvSpPr>
            <p:cNvPr id="45" name="Oval 44">
              <a:extLst>
                <a:ext uri="{FF2B5EF4-FFF2-40B4-BE49-F238E27FC236}">
                  <a16:creationId xmlns:a16="http://schemas.microsoft.com/office/drawing/2014/main" id="{4C00159A-52D0-4E84-8700-DC9AF95399CE}"/>
                </a:ext>
              </a:extLst>
            </p:cNvPr>
            <p:cNvSpPr/>
            <p:nvPr>
              <p:custDataLst>
                <p:tags r:id="rId5"/>
              </p:custDataLst>
            </p:nvPr>
          </p:nvSpPr>
          <p:spPr bwMode="auto">
            <a:xfrm>
              <a:off x="9263475" y="1696328"/>
              <a:ext cx="1259383" cy="1259381"/>
            </a:xfrm>
            <a:prstGeom prst="ellipse">
              <a:avLst/>
            </a:prstGeom>
            <a:solidFill>
              <a:schemeClr val="bg2"/>
            </a:solidFill>
            <a:ln>
              <a:solidFill>
                <a:srgbClr val="44D62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 Content and </a:t>
              </a:r>
              <a:b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authoring</a:t>
              </a:r>
            </a:p>
          </p:txBody>
        </p:sp>
        <p:sp>
          <p:nvSpPr>
            <p:cNvPr id="46" name="Oval 45">
              <a:extLst>
                <a:ext uri="{FF2B5EF4-FFF2-40B4-BE49-F238E27FC236}">
                  <a16:creationId xmlns:a16="http://schemas.microsoft.com/office/drawing/2014/main" id="{E1E4E43C-9FB1-436F-B9F0-87CE37C36E0F}"/>
                </a:ext>
              </a:extLst>
            </p:cNvPr>
            <p:cNvSpPr/>
            <p:nvPr>
              <p:custDataLst>
                <p:tags r:id="rId6"/>
              </p:custDataLst>
            </p:nvPr>
          </p:nvSpPr>
          <p:spPr bwMode="auto">
            <a:xfrm>
              <a:off x="9263475" y="3902291"/>
              <a:ext cx="1259383" cy="1259381"/>
            </a:xfrm>
            <a:prstGeom prst="ellipse">
              <a:avLst/>
            </a:prstGeom>
            <a:solidFill>
              <a:schemeClr val="bg2"/>
            </a:solidFill>
            <a:ln>
              <a:solidFill>
                <a:srgbClr val="44D62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Chats, </a:t>
              </a:r>
              <a:b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Calls and</a:t>
              </a:r>
              <a:br>
                <a:rPr kumimoji="0" lang="en-US" sz="1400" b="0" i="0" u="none" strike="noStrike" kern="1200" cap="none" spc="0" normalizeH="0" baseline="0" noProof="0">
                  <a:ln>
                    <a:noFill/>
                  </a:ln>
                  <a:solidFill>
                    <a:srgbClr val="FFFFFF"/>
                  </a:solidFill>
                  <a:effectLst/>
                  <a:uLnTx/>
                  <a:uFillTx/>
                  <a:latin typeface="Segoe UI"/>
                  <a:ea typeface="+mn-ea"/>
                  <a:cs typeface="+mn-cs"/>
                </a:rPr>
              </a:br>
              <a:r>
                <a:rPr kumimoji="0" lang="en-US" sz="14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Meetings</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7" name="Arrow: Bent 46">
            <a:extLst>
              <a:ext uri="{FF2B5EF4-FFF2-40B4-BE49-F238E27FC236}">
                <a16:creationId xmlns:a16="http://schemas.microsoft.com/office/drawing/2014/main" id="{30E46298-5028-4CAF-AD98-1F54F754560B}"/>
              </a:ext>
            </a:extLst>
          </p:cNvPr>
          <p:cNvSpPr/>
          <p:nvPr/>
        </p:nvSpPr>
        <p:spPr bwMode="auto">
          <a:xfrm>
            <a:off x="4460033" y="3755326"/>
            <a:ext cx="1635967" cy="3102674"/>
          </a:xfrm>
          <a:prstGeom prst="bentArrow">
            <a:avLst>
              <a:gd name="adj1" fmla="val 25000"/>
              <a:gd name="adj2" fmla="val 0"/>
              <a:gd name="adj3" fmla="val 25000"/>
              <a:gd name="adj4" fmla="val 0"/>
            </a:avLst>
          </a:prstGeom>
          <a:solidFill>
            <a:schemeClr val="accent1"/>
          </a:solidFill>
          <a:ln w="12700">
            <a:solidFill>
              <a:srgbClr val="44D62A"/>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object 3">
            <a:extLst>
              <a:ext uri="{FF2B5EF4-FFF2-40B4-BE49-F238E27FC236}">
                <a16:creationId xmlns:a16="http://schemas.microsoft.com/office/drawing/2014/main" id="{F0E87DBB-8BDD-4057-97E2-65AD9C7AF4F6}"/>
              </a:ext>
            </a:extLst>
          </p:cNvPr>
          <p:cNvSpPr/>
          <p:nvPr/>
        </p:nvSpPr>
        <p:spPr>
          <a:xfrm>
            <a:off x="930430" y="5962531"/>
            <a:ext cx="1757174" cy="789084"/>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9">
            <a:extLst>
              <a:ext uri="{FF2B5EF4-FFF2-40B4-BE49-F238E27FC236}">
                <a16:creationId xmlns:a16="http://schemas.microsoft.com/office/drawing/2014/main" id="{D0297C16-EC97-48B9-852F-13669E3C0979}"/>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Tree>
    <p:extLst>
      <p:ext uri="{BB962C8B-B14F-4D97-AF65-F5344CB8AC3E}">
        <p14:creationId xmlns:p14="http://schemas.microsoft.com/office/powerpoint/2010/main" val="415679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988974-D054-7144-A06A-09EDF3BC783D}"/>
              </a:ext>
            </a:extLst>
          </p:cNvPr>
          <p:cNvSpPr/>
          <p:nvPr/>
        </p:nvSpPr>
        <p:spPr>
          <a:xfrm>
            <a:off x="1459190" y="1101044"/>
            <a:ext cx="8698215"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88% OF MICROSOFT TEAMS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RESPONDENTS FELT </a:t>
            </a:r>
            <a:r>
              <a:rPr kumimoji="0" lang="en-US" sz="3200" b="1" i="0" u="none" strike="noStrike" kern="1200" cap="none" spc="0" normalizeH="0" baseline="0" noProof="0">
                <a:ln>
                  <a:noFill/>
                </a:ln>
                <a:solidFill>
                  <a:srgbClr val="44D62A"/>
                </a:solidFill>
                <a:effectLst/>
                <a:uLnTx/>
                <a:uFillTx/>
                <a:latin typeface="Century Gothic" panose="020B0502020202020204" pitchFamily="34" charset="0"/>
                <a:ea typeface="Tahoma" panose="020B0604030504040204" pitchFamily="34" charset="0"/>
                <a:cs typeface="Tahoma" panose="020B0604030504040204" pitchFamily="34" charset="0"/>
              </a:rPr>
              <a:t>“HAVING ALL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D62A"/>
                </a:solidFill>
                <a:effectLst/>
                <a:uLnTx/>
                <a:uFillTx/>
                <a:latin typeface="Century Gothic" panose="020B0502020202020204" pitchFamily="34" charset="0"/>
                <a:ea typeface="Tahoma" panose="020B0604030504040204" pitchFamily="34" charset="0"/>
                <a:cs typeface="Tahoma" panose="020B0604030504040204" pitchFamily="34" charset="0"/>
              </a:rPr>
              <a:t>OUR SOLUTIONS IN ONE PLACE SAVES TIME”</a:t>
            </a:r>
          </a:p>
        </p:txBody>
      </p:sp>
      <p:sp>
        <p:nvSpPr>
          <p:cNvPr id="5" name="Rectangle 4">
            <a:extLst>
              <a:ext uri="{FF2B5EF4-FFF2-40B4-BE49-F238E27FC236}">
                <a16:creationId xmlns:a16="http://schemas.microsoft.com/office/drawing/2014/main" id="{B7DF99CE-90F5-EB46-A00A-B6C3DA83B4F2}"/>
              </a:ext>
            </a:extLst>
          </p:cNvPr>
          <p:cNvSpPr/>
          <p:nvPr/>
        </p:nvSpPr>
        <p:spPr>
          <a:xfrm>
            <a:off x="1459190" y="3266728"/>
            <a:ext cx="7680308" cy="20621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D62A"/>
                </a:solidFill>
                <a:effectLst/>
                <a:uLnTx/>
                <a:uFillTx/>
                <a:latin typeface="Century Gothic" panose="020B0502020202020204" pitchFamily="34" charset="0"/>
                <a:ea typeface="Tahoma" panose="020B0604030504040204" pitchFamily="34" charset="0"/>
                <a:cs typeface="Tahoma" panose="020B0604030504040204" pitchFamily="34" charset="0"/>
              </a:rPr>
              <a:t>4 HOURS PER WEEK </a:t>
            </a:r>
            <a:r>
              <a:rPr kumimoji="0" lang="en-US" sz="32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ARE SAVED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INFORMATION WORKERS THROUGH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THE  IMPROVED COLLABORATION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INFORMATION SHARING OF TEAMS</a:t>
            </a:r>
          </a:p>
        </p:txBody>
      </p:sp>
      <p:sp>
        <p:nvSpPr>
          <p:cNvPr id="7" name="object 3">
            <a:extLst>
              <a:ext uri="{FF2B5EF4-FFF2-40B4-BE49-F238E27FC236}">
                <a16:creationId xmlns:a16="http://schemas.microsoft.com/office/drawing/2014/main" id="{F23211CE-026D-B847-B3B8-75935D7FD9FF}"/>
              </a:ext>
            </a:extLst>
          </p:cNvPr>
          <p:cNvSpPr/>
          <p:nvPr/>
        </p:nvSpPr>
        <p:spPr>
          <a:xfrm>
            <a:off x="930430" y="5962531"/>
            <a:ext cx="1757174" cy="7890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9">
            <a:extLst>
              <a:ext uri="{FF2B5EF4-FFF2-40B4-BE49-F238E27FC236}">
                <a16:creationId xmlns:a16="http://schemas.microsoft.com/office/drawing/2014/main" id="{8F1758DD-074E-BA4C-8AFA-9B44287027D8}"/>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Tree>
    <p:extLst>
      <p:ext uri="{BB962C8B-B14F-4D97-AF65-F5344CB8AC3E}">
        <p14:creationId xmlns:p14="http://schemas.microsoft.com/office/powerpoint/2010/main" val="3390261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39645C-73EF-4F8E-A69C-8B851332BCB1}"/>
              </a:ext>
            </a:extLst>
          </p:cNvPr>
          <p:cNvSpPr>
            <a:spLocks noGrp="1"/>
          </p:cNvSpPr>
          <p:nvPr>
            <p:ph type="title"/>
          </p:nvPr>
        </p:nvSpPr>
        <p:spPr>
          <a:xfrm>
            <a:off x="342900" y="471579"/>
            <a:ext cx="10515600" cy="1028240"/>
          </a:xfrm>
        </p:spPr>
        <p:txBody>
          <a:bodyPr>
            <a:normAutofit/>
          </a:bodyPr>
          <a:lstStyle/>
          <a:p>
            <a:r>
              <a:rPr lang="en-US" sz="3200">
                <a:latin typeface="Century Gothic"/>
                <a:ea typeface="Tahoma"/>
              </a:rPr>
              <a:t>Teams is the Fastest Growing </a:t>
            </a:r>
            <a:br>
              <a:rPr lang="en-US" sz="3200">
                <a:latin typeface="Century Gothic"/>
                <a:ea typeface="Tahoma"/>
              </a:rPr>
            </a:br>
            <a:r>
              <a:rPr lang="en-US" sz="3200">
                <a:latin typeface="Century Gothic"/>
                <a:ea typeface="Tahoma"/>
              </a:rPr>
              <a:t>Business App in Microsoft History</a:t>
            </a:r>
          </a:p>
        </p:txBody>
      </p:sp>
      <p:sp>
        <p:nvSpPr>
          <p:cNvPr id="10" name="Rectangle 1">
            <a:extLst>
              <a:ext uri="{FF2B5EF4-FFF2-40B4-BE49-F238E27FC236}">
                <a16:creationId xmlns:a16="http://schemas.microsoft.com/office/drawing/2014/main" id="{2F43A136-198B-4CD3-8488-1EDE76A4561C}"/>
              </a:ext>
            </a:extLst>
          </p:cNvPr>
          <p:cNvSpPr>
            <a:spLocks noChangeArrowheads="1"/>
          </p:cNvSpPr>
          <p:nvPr/>
        </p:nvSpPr>
        <p:spPr bwMode="auto">
          <a:xfrm>
            <a:off x="3056389" y="1881743"/>
            <a:ext cx="5816336" cy="144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30" tIns="44814" rIns="89630" bIns="44814"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4572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4572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4572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4572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4572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4572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4572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896214" rtl="0" eaLnBrk="0" fontAlgn="base" latinLnBrk="0" hangingPunct="0">
              <a:lnSpc>
                <a:spcPct val="100000"/>
              </a:lnSpc>
              <a:spcBef>
                <a:spcPct val="0"/>
              </a:spcBef>
              <a:spcAft>
                <a:spcPct val="0"/>
              </a:spcAft>
              <a:buClrTx/>
              <a:buSzTx/>
              <a:buFontTx/>
              <a:buNone/>
              <a:tabLst>
                <a:tab pos="448107" algn="l"/>
              </a:tabLst>
              <a:defRPr/>
            </a:pPr>
            <a:r>
              <a:rPr kumimoji="0" lang="en-US" altLang="en-US" sz="8800" b="1" i="0" u="none" strike="noStrike" kern="1200" cap="none" spc="-382" normalizeH="0" baseline="0" noProof="0">
                <a:ln>
                  <a:noFill/>
                </a:ln>
                <a:solidFill>
                  <a:srgbClr val="44D62A"/>
                </a:solidFill>
                <a:effectLst/>
                <a:uLnTx/>
                <a:uFillTx/>
                <a:latin typeface="Century Gothic"/>
                <a:ea typeface="Calibri" panose="020F0502020204030204" pitchFamily="34" charset="0"/>
                <a:cs typeface="Segoe UI"/>
              </a:rPr>
              <a:t>115 million</a:t>
            </a:r>
            <a:r>
              <a:rPr kumimoji="0" lang="en-US" altLang="en-US" sz="8800" b="1" i="0" u="none" strike="noStrike" kern="1200" cap="none" spc="-382" normalizeH="0" baseline="30000" noProof="0">
                <a:ln>
                  <a:noFill/>
                </a:ln>
                <a:solidFill>
                  <a:srgbClr val="44D62A"/>
                </a:solidFill>
                <a:effectLst/>
                <a:uLnTx/>
                <a:uFillTx/>
                <a:latin typeface="Century Gothic"/>
                <a:ea typeface="Calibri" panose="020F0502020204030204" pitchFamily="34" charset="0"/>
                <a:cs typeface="Segoe UI"/>
              </a:rPr>
              <a:t>+</a:t>
            </a:r>
            <a:endParaRPr kumimoji="0" lang="en-US" altLang="en-US" sz="8800" b="1" i="0" u="none" strike="noStrike" kern="1200" cap="none" spc="-382" normalizeH="0" baseline="30000" noProof="0">
              <a:ln>
                <a:noFill/>
              </a:ln>
              <a:solidFill>
                <a:srgbClr val="44D62A"/>
              </a:solidFill>
              <a:effectLst/>
              <a:uLnTx/>
              <a:uFillTx/>
              <a:latin typeface="Century Gothic"/>
              <a:ea typeface="+mn-ea"/>
              <a:cs typeface="Segoe UI"/>
            </a:endParaRPr>
          </a:p>
        </p:txBody>
      </p:sp>
      <p:sp>
        <p:nvSpPr>
          <p:cNvPr id="11" name="Rectangle 10">
            <a:extLst>
              <a:ext uri="{FF2B5EF4-FFF2-40B4-BE49-F238E27FC236}">
                <a16:creationId xmlns:a16="http://schemas.microsoft.com/office/drawing/2014/main" id="{E82F764F-02A5-4725-B843-638EE810942A}"/>
              </a:ext>
            </a:extLst>
          </p:cNvPr>
          <p:cNvSpPr/>
          <p:nvPr/>
        </p:nvSpPr>
        <p:spPr>
          <a:xfrm>
            <a:off x="2943506" y="3089792"/>
            <a:ext cx="6042104" cy="514756"/>
          </a:xfrm>
          <a:prstGeom prst="rect">
            <a:avLst/>
          </a:prstGeom>
        </p:spPr>
        <p:txBody>
          <a:bodyPr wrap="square" lIns="91440" tIns="45720" rIns="91440" bIns="45720" anchor="t">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altLang="en-US" sz="2700" b="0" i="0" u="none" strike="noStrike" kern="1200" cap="none" spc="0" normalizeH="0" baseline="0" noProof="0">
                <a:ln>
                  <a:noFill/>
                </a:ln>
                <a:solidFill>
                  <a:srgbClr val="FFFFFF"/>
                </a:solidFill>
                <a:effectLst/>
                <a:uLnTx/>
                <a:uFillTx/>
                <a:latin typeface="Century Gothic"/>
                <a:ea typeface="Calibri" panose="020F0502020204030204" pitchFamily="34" charset="0"/>
                <a:cs typeface="Segoe UI"/>
              </a:rPr>
              <a:t>daily active users</a:t>
            </a:r>
          </a:p>
        </p:txBody>
      </p:sp>
      <p:grpSp>
        <p:nvGrpSpPr>
          <p:cNvPr id="8" name="Group 7" descr="181 markets">
            <a:extLst>
              <a:ext uri="{FF2B5EF4-FFF2-40B4-BE49-F238E27FC236}">
                <a16:creationId xmlns:a16="http://schemas.microsoft.com/office/drawing/2014/main" id="{6A402AEE-E526-4EEA-B282-C9793E73340F}"/>
              </a:ext>
            </a:extLst>
          </p:cNvPr>
          <p:cNvGrpSpPr/>
          <p:nvPr/>
        </p:nvGrpSpPr>
        <p:grpSpPr>
          <a:xfrm>
            <a:off x="1521477" y="4117179"/>
            <a:ext cx="1979676" cy="1259944"/>
            <a:chOff x="498902" y="2281585"/>
            <a:chExt cx="1979956" cy="1260123"/>
          </a:xfrm>
        </p:grpSpPr>
        <p:sp>
          <p:nvSpPr>
            <p:cNvPr id="9" name="Rectangle 1">
              <a:extLst>
                <a:ext uri="{FF2B5EF4-FFF2-40B4-BE49-F238E27FC236}">
                  <a16:creationId xmlns:a16="http://schemas.microsoft.com/office/drawing/2014/main" id="{8B919747-6277-4868-AD00-197F5DA4D5EA}"/>
                </a:ext>
              </a:extLst>
            </p:cNvPr>
            <p:cNvSpPr>
              <a:spLocks noChangeArrowheads="1"/>
            </p:cNvSpPr>
            <p:nvPr/>
          </p:nvSpPr>
          <p:spPr bwMode="auto">
            <a:xfrm>
              <a:off x="802875" y="2281585"/>
              <a:ext cx="1348611" cy="92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7" tIns="45713" rIns="91427" bIns="45713"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4572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4572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4572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4572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4572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4572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4572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914225" rtl="0" eaLnBrk="0" fontAlgn="base" latinLnBrk="0" hangingPunct="0">
                <a:lnSpc>
                  <a:spcPct val="100000"/>
                </a:lnSpc>
                <a:spcBef>
                  <a:spcPct val="0"/>
                </a:spcBef>
                <a:spcAft>
                  <a:spcPct val="0"/>
                </a:spcAft>
                <a:buClrTx/>
                <a:buSzTx/>
                <a:buFontTx/>
                <a:buNone/>
                <a:tabLst>
                  <a:tab pos="457112" algn="l"/>
                </a:tabLst>
                <a:defRPr/>
              </a:pPr>
              <a:r>
                <a:rPr kumimoji="0" lang="en-US" altLang="en-US" sz="5399" b="1" i="0" u="none" strike="noStrike" kern="1200" cap="none" spc="0" normalizeH="0" baseline="0" noProof="0">
                  <a:ln>
                    <a:noFill/>
                  </a:ln>
                  <a:solidFill>
                    <a:srgbClr val="44D62A"/>
                  </a:solidFill>
                  <a:effectLst/>
                  <a:uLnTx/>
                  <a:uFillTx/>
                  <a:latin typeface="Century Gothic" panose="020B0502020202020204" pitchFamily="34" charset="0"/>
                  <a:ea typeface="Calibri" panose="020F0502020204030204" pitchFamily="34" charset="0"/>
                  <a:cs typeface="Segoe UI" panose="020B0502040204020203" pitchFamily="34" charset="0"/>
                </a:rPr>
                <a:t>181</a:t>
              </a:r>
              <a:endParaRPr kumimoji="0" lang="en-US" altLang="en-US" sz="5399" b="1" i="0" u="none" strike="noStrike" kern="1200" cap="none" spc="0" normalizeH="0" baseline="0" noProof="0">
                <a:ln>
                  <a:noFill/>
                </a:ln>
                <a:solidFill>
                  <a:srgbClr val="44D62A"/>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B37F5001-E398-4647-86BA-0B8D029A7754}"/>
                </a:ext>
              </a:extLst>
            </p:cNvPr>
            <p:cNvSpPr/>
            <p:nvPr/>
          </p:nvSpPr>
          <p:spPr>
            <a:xfrm>
              <a:off x="498902" y="3135443"/>
              <a:ext cx="1979956" cy="406265"/>
            </a:xfrm>
            <a:prstGeom prst="rect">
              <a:avLst/>
            </a:prstGeom>
          </p:spPr>
          <p:txBody>
            <a:bodyPr wrap="square" lIns="91440" tIns="45720" rIns="91440" bIns="45720" anchor="t">
              <a:spAutoFit/>
            </a:bodyPr>
            <a:lstStyle/>
            <a:p>
              <a:pPr marL="0" marR="0" lvl="0" indent="0" algn="ctr" defTabSz="896181"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Century Gothic"/>
                  <a:ea typeface="+mn-ea"/>
                  <a:cs typeface="+mn-cs"/>
                </a:rPr>
                <a:t>markets</a:t>
              </a:r>
              <a:endParaRPr kumimoji="0" lang="en-US" alt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7" name="Rectangle 6">
            <a:extLst>
              <a:ext uri="{FF2B5EF4-FFF2-40B4-BE49-F238E27FC236}">
                <a16:creationId xmlns:a16="http://schemas.microsoft.com/office/drawing/2014/main" id="{AC333B8C-E2AC-4ADE-BFA4-F37564E69467}"/>
              </a:ext>
            </a:extLst>
          </p:cNvPr>
          <p:cNvSpPr/>
          <p:nvPr/>
        </p:nvSpPr>
        <p:spPr>
          <a:xfrm>
            <a:off x="3348833" y="4185684"/>
            <a:ext cx="2275204" cy="1565636"/>
          </a:xfrm>
          <a:prstGeom prst="rect">
            <a:avLst/>
          </a:prstGeom>
        </p:spPr>
        <p:txBody>
          <a:bodyPr wrap="square" lIns="0" tIns="0" rIns="0" bIns="89630" anchor="ctr">
            <a:spAutoFit/>
          </a:bodyPr>
          <a:lstStyle/>
          <a:p>
            <a:pPr marL="0" marR="0" lvl="0" indent="0" algn="ctr" defTabSz="914225" rtl="0" eaLnBrk="0" fontAlgn="base" latinLnBrk="0" hangingPunct="0">
              <a:lnSpc>
                <a:spcPct val="100000"/>
              </a:lnSpc>
              <a:spcBef>
                <a:spcPct val="0"/>
              </a:spcBef>
              <a:spcAft>
                <a:spcPct val="0"/>
              </a:spcAft>
              <a:buClrTx/>
              <a:buSzTx/>
              <a:buFontTx/>
              <a:buNone/>
              <a:tabLst>
                <a:tab pos="457112" algn="l"/>
              </a:tabLst>
              <a:defRPr/>
            </a:pPr>
            <a:r>
              <a:rPr kumimoji="0" lang="en-US" sz="5350" b="1" i="0" u="none" strike="noStrike" kern="1200" cap="none" spc="0" normalizeH="0" baseline="0" noProof="0">
                <a:ln>
                  <a:noFill/>
                </a:ln>
                <a:solidFill>
                  <a:srgbClr val="44D62A"/>
                </a:solidFill>
                <a:effectLst/>
                <a:uLnTx/>
                <a:uFillTx/>
                <a:latin typeface="Century Gothic"/>
                <a:ea typeface="Calibri" panose="020F0502020204030204" pitchFamily="34" charset="0"/>
                <a:cs typeface="Segoe UI"/>
              </a:rPr>
              <a:t>44</a:t>
            </a:r>
          </a:p>
          <a:p>
            <a:pPr marL="0" marR="0" lvl="0" indent="0" algn="ctr" defTabSz="89618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a:ea typeface="+mn-ea"/>
                <a:cs typeface="+mn-cs"/>
              </a:rPr>
              <a:t>languages supported</a:t>
            </a:r>
          </a:p>
        </p:txBody>
      </p:sp>
      <p:grpSp>
        <p:nvGrpSpPr>
          <p:cNvPr id="13" name="Group 12" descr="10000+ 150 orgs with more than 10K users&#10;">
            <a:extLst>
              <a:ext uri="{FF2B5EF4-FFF2-40B4-BE49-F238E27FC236}">
                <a16:creationId xmlns:a16="http://schemas.microsoft.com/office/drawing/2014/main" id="{759F4381-C08D-4C9D-B090-DDC7B3362685}"/>
              </a:ext>
            </a:extLst>
          </p:cNvPr>
          <p:cNvGrpSpPr/>
          <p:nvPr/>
        </p:nvGrpSpPr>
        <p:grpSpPr>
          <a:xfrm>
            <a:off x="5008568" y="4166673"/>
            <a:ext cx="3658751" cy="1551657"/>
            <a:chOff x="514391" y="2638827"/>
            <a:chExt cx="3659270" cy="1551877"/>
          </a:xfrm>
        </p:grpSpPr>
        <p:sp>
          <p:nvSpPr>
            <p:cNvPr id="14" name="Rectangle 1">
              <a:extLst>
                <a:ext uri="{FF2B5EF4-FFF2-40B4-BE49-F238E27FC236}">
                  <a16:creationId xmlns:a16="http://schemas.microsoft.com/office/drawing/2014/main" id="{4E1C6188-21DF-493A-A3FF-B6FB9BA7D760}"/>
                </a:ext>
              </a:extLst>
            </p:cNvPr>
            <p:cNvSpPr>
              <a:spLocks noChangeArrowheads="1"/>
            </p:cNvSpPr>
            <p:nvPr/>
          </p:nvSpPr>
          <p:spPr bwMode="auto">
            <a:xfrm>
              <a:off x="1354480" y="2638827"/>
              <a:ext cx="1979564" cy="92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7" tIns="45713" rIns="91427" bIns="45713"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4572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4572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4572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4572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4572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4572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4572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914225" rtl="0" eaLnBrk="0" fontAlgn="base" latinLnBrk="0" hangingPunct="0">
                <a:lnSpc>
                  <a:spcPct val="100000"/>
                </a:lnSpc>
                <a:spcBef>
                  <a:spcPct val="0"/>
                </a:spcBef>
                <a:spcAft>
                  <a:spcPct val="0"/>
                </a:spcAft>
                <a:buClrTx/>
                <a:buSzTx/>
                <a:buFontTx/>
                <a:buNone/>
                <a:tabLst>
                  <a:tab pos="457112" algn="l"/>
                </a:tabLst>
                <a:defRPr/>
              </a:pPr>
              <a:r>
                <a:rPr kumimoji="0" lang="en-US" altLang="en-US" sz="5399" b="1" i="0" u="none" strike="noStrike" kern="1200" cap="none" spc="0" normalizeH="0" baseline="0" noProof="0">
                  <a:ln>
                    <a:noFill/>
                  </a:ln>
                  <a:solidFill>
                    <a:srgbClr val="44D62A"/>
                  </a:solidFill>
                  <a:effectLst/>
                  <a:uLnTx/>
                  <a:uFillTx/>
                  <a:latin typeface="Century Gothic" panose="020B0502020202020204" pitchFamily="34" charset="0"/>
                  <a:ea typeface="+mn-ea"/>
                  <a:cs typeface="Segoe UI" panose="020B0502040204020203" pitchFamily="34" charset="0"/>
                </a:rPr>
                <a:t>200M</a:t>
              </a:r>
            </a:p>
          </p:txBody>
        </p:sp>
        <p:sp>
          <p:nvSpPr>
            <p:cNvPr id="15" name="Rectangle 14">
              <a:extLst>
                <a:ext uri="{FF2B5EF4-FFF2-40B4-BE49-F238E27FC236}">
                  <a16:creationId xmlns:a16="http://schemas.microsoft.com/office/drawing/2014/main" id="{918308B7-0907-4D6B-A218-F5C3496237A2}"/>
                </a:ext>
              </a:extLst>
            </p:cNvPr>
            <p:cNvSpPr/>
            <p:nvPr/>
          </p:nvSpPr>
          <p:spPr>
            <a:xfrm>
              <a:off x="514391" y="3482717"/>
              <a:ext cx="3659270" cy="707987"/>
            </a:xfrm>
            <a:prstGeom prst="rect">
              <a:avLst/>
            </a:prstGeom>
          </p:spPr>
          <p:txBody>
            <a:bodyPr wrap="square" lIns="91440" tIns="45720" rIns="91440" bIns="45720" anchor="t">
              <a:spAutoFit/>
            </a:bodyPr>
            <a:lstStyle/>
            <a:p>
              <a:pPr marL="0" marR="0" lvl="0" indent="0" algn="ctr" defTabSz="896181"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Century Gothic"/>
                  <a:ea typeface="+mn-ea"/>
                  <a:cs typeface="+mn-cs"/>
                </a:rPr>
                <a:t>daily meeting </a:t>
              </a:r>
              <a:br>
                <a:rPr kumimoji="0" lang="en-US" altLang="en-US" sz="2000" b="0"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br>
              <a:r>
                <a:rPr kumimoji="0" lang="en-US" altLang="en-US" sz="2000" b="0" i="0" u="none" strike="noStrike" kern="1200" cap="none" spc="0" normalizeH="0" baseline="0" noProof="0">
                  <a:ln>
                    <a:noFill/>
                  </a:ln>
                  <a:solidFill>
                    <a:srgbClr val="FFFFFF"/>
                  </a:solidFill>
                  <a:effectLst/>
                  <a:uLnTx/>
                  <a:uFillTx/>
                  <a:latin typeface="Century Gothic"/>
                  <a:ea typeface="+mn-ea"/>
                  <a:cs typeface="+mn-cs"/>
                </a:rPr>
                <a:t>participants</a:t>
              </a:r>
            </a:p>
          </p:txBody>
        </p:sp>
      </p:grpSp>
      <p:sp>
        <p:nvSpPr>
          <p:cNvPr id="6" name="Rectangle 5">
            <a:extLst>
              <a:ext uri="{FF2B5EF4-FFF2-40B4-BE49-F238E27FC236}">
                <a16:creationId xmlns:a16="http://schemas.microsoft.com/office/drawing/2014/main" id="{AC1AD99E-6772-4CFB-AFCF-60F5E18EEAB3}"/>
              </a:ext>
            </a:extLst>
          </p:cNvPr>
          <p:cNvSpPr/>
          <p:nvPr/>
        </p:nvSpPr>
        <p:spPr>
          <a:xfrm>
            <a:off x="8011657" y="4217076"/>
            <a:ext cx="3071589" cy="1440298"/>
          </a:xfrm>
          <a:prstGeom prst="rect">
            <a:avLst/>
          </a:prstGeom>
        </p:spPr>
        <p:txBody>
          <a:bodyPr wrap="square" lIns="0" tIns="0" rIns="0" bIns="89630" anchor="ctr">
            <a:spAutoFit/>
          </a:bodyPr>
          <a:lstStyle/>
          <a:p>
            <a:pPr marL="0" marR="0" lvl="0" indent="0" algn="ctr" defTabSz="914225" rtl="0" eaLnBrk="0" fontAlgn="base" latinLnBrk="0" hangingPunct="0">
              <a:lnSpc>
                <a:spcPct val="100000"/>
              </a:lnSpc>
              <a:spcBef>
                <a:spcPct val="0"/>
              </a:spcBef>
              <a:spcAft>
                <a:spcPct val="0"/>
              </a:spcAft>
              <a:buClrTx/>
              <a:buSzTx/>
              <a:buFontTx/>
              <a:buNone/>
              <a:tabLst>
                <a:tab pos="457112" algn="l"/>
              </a:tabLst>
              <a:defRPr/>
            </a:pPr>
            <a:r>
              <a:rPr kumimoji="0" lang="en-US" sz="5350" b="1" i="0" u="none" strike="noStrike" kern="1200" cap="none" spc="0" normalizeH="0" baseline="0" noProof="0">
                <a:ln>
                  <a:noFill/>
                </a:ln>
                <a:solidFill>
                  <a:srgbClr val="44D62A"/>
                </a:solidFill>
                <a:effectLst/>
                <a:uLnTx/>
                <a:uFillTx/>
                <a:latin typeface="Century Gothic"/>
                <a:ea typeface="Calibri" panose="020F0502020204030204" pitchFamily="34" charset="0"/>
                <a:cs typeface="Segoe UI"/>
              </a:rPr>
              <a:t>4.1B+</a:t>
            </a:r>
          </a:p>
          <a:p>
            <a:pPr marL="0" marR="0" lvl="0" indent="0" algn="ctr" defTabSz="89618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a:ea typeface="+mn-ea"/>
                <a:cs typeface="+mn-cs"/>
              </a:rPr>
              <a:t>meeting minutes </a:t>
            </a:r>
            <a:br>
              <a:rPr kumimoji="0" lang="en-US" sz="2000" b="0"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br>
            <a:r>
              <a:rPr kumimoji="0" lang="en-US" sz="1350" b="0" i="0" u="none" strike="noStrike" kern="1200" cap="none" spc="0" normalizeH="0" baseline="0" noProof="0">
                <a:ln>
                  <a:noFill/>
                </a:ln>
                <a:solidFill>
                  <a:srgbClr val="FFFFFF"/>
                </a:solidFill>
                <a:effectLst/>
                <a:uLnTx/>
                <a:uFillTx/>
                <a:latin typeface="Century Gothic"/>
                <a:ea typeface="+mn-ea"/>
                <a:cs typeface="+mn-cs"/>
              </a:rPr>
              <a:t>(April 2020)</a:t>
            </a:r>
          </a:p>
        </p:txBody>
      </p:sp>
      <p:sp>
        <p:nvSpPr>
          <p:cNvPr id="16" name="object 3">
            <a:extLst>
              <a:ext uri="{FF2B5EF4-FFF2-40B4-BE49-F238E27FC236}">
                <a16:creationId xmlns:a16="http://schemas.microsoft.com/office/drawing/2014/main" id="{093F3346-0D24-F143-ABE1-D5FF8BD2F07D}"/>
              </a:ext>
            </a:extLst>
          </p:cNvPr>
          <p:cNvSpPr/>
          <p:nvPr/>
        </p:nvSpPr>
        <p:spPr>
          <a:xfrm>
            <a:off x="930430" y="5962531"/>
            <a:ext cx="1757174" cy="7890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9">
            <a:extLst>
              <a:ext uri="{FF2B5EF4-FFF2-40B4-BE49-F238E27FC236}">
                <a16:creationId xmlns:a16="http://schemas.microsoft.com/office/drawing/2014/main" id="{144615D1-44C3-7540-9ABE-EE6F61C12D25}"/>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Tree>
    <p:extLst>
      <p:ext uri="{BB962C8B-B14F-4D97-AF65-F5344CB8AC3E}">
        <p14:creationId xmlns:p14="http://schemas.microsoft.com/office/powerpoint/2010/main" val="116955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01A889A-2614-A149-AFDA-2E7209A25845}"/>
              </a:ext>
            </a:extLst>
          </p:cNvPr>
          <p:cNvSpPr/>
          <p:nvPr/>
        </p:nvSpPr>
        <p:spPr>
          <a:xfrm>
            <a:off x="930430" y="5962531"/>
            <a:ext cx="1757174" cy="7890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9">
            <a:extLst>
              <a:ext uri="{FF2B5EF4-FFF2-40B4-BE49-F238E27FC236}">
                <a16:creationId xmlns:a16="http://schemas.microsoft.com/office/drawing/2014/main" id="{DA3781EF-E820-704F-8352-DF44E076DEB2}"/>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
        <p:nvSpPr>
          <p:cNvPr id="10" name="Title 5">
            <a:extLst>
              <a:ext uri="{FF2B5EF4-FFF2-40B4-BE49-F238E27FC236}">
                <a16:creationId xmlns:a16="http://schemas.microsoft.com/office/drawing/2014/main" id="{689C5FAE-EFF3-DA49-9486-E1D38BCAF142}"/>
              </a:ext>
            </a:extLst>
          </p:cNvPr>
          <p:cNvSpPr txBox="1">
            <a:spLocks/>
          </p:cNvSpPr>
          <p:nvPr/>
        </p:nvSpPr>
        <p:spPr>
          <a:xfrm>
            <a:off x="1937687" y="1751482"/>
            <a:ext cx="8316626" cy="16775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4D62A"/>
                </a:solidFill>
                <a:effectLst/>
                <a:uLnTx/>
                <a:uFillTx/>
                <a:latin typeface="Century Gothic" panose="020B0502020202020204" pitchFamily="34" charset="0"/>
                <a:ea typeface="Tahoma" panose="020B0604030504040204" pitchFamily="34" charset="0"/>
                <a:cs typeface="Arial Black" panose="020B0604020202020204" pitchFamily="34" charset="0"/>
              </a:rPr>
              <a:t>LET’S TALK</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7200">
                <a:solidFill>
                  <a:srgbClr val="FFFFFF"/>
                </a:solidFill>
                <a:latin typeface="Century Gothic" panose="020B0502020202020204" pitchFamily="34" charset="0"/>
                <a:ea typeface="Tahoma" panose="020B0604030504040204" pitchFamily="34" charset="0"/>
                <a:cs typeface="Arial Black" panose="020B0604020202020204" pitchFamily="34" charset="0"/>
              </a:rPr>
              <a:t>SALES STRATGEY</a:t>
            </a:r>
            <a:endParaRPr kumimoji="0" lang="en-US" sz="72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Arial Black"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Arial Black" panose="020B0604020202020204" pitchFamily="34" charset="0"/>
            </a:endParaRPr>
          </a:p>
        </p:txBody>
      </p:sp>
    </p:spTree>
    <p:extLst>
      <p:ext uri="{BB962C8B-B14F-4D97-AF65-F5344CB8AC3E}">
        <p14:creationId xmlns:p14="http://schemas.microsoft.com/office/powerpoint/2010/main" val="3117196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2850604-A032-47DB-8F7C-6D953E14CBB4}"/>
              </a:ext>
            </a:extLst>
          </p:cNvPr>
          <p:cNvSpPr/>
          <p:nvPr/>
        </p:nvSpPr>
        <p:spPr bwMode="auto">
          <a:xfrm>
            <a:off x="4026490" y="1073838"/>
            <a:ext cx="4251588" cy="4301946"/>
          </a:xfrm>
          <a:prstGeom prst="ellipse">
            <a:avLst/>
          </a:prstGeom>
          <a:solidFill>
            <a:schemeClr val="bg1">
              <a:lumMod val="7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230A6C4F-78B1-4420-8F57-02221C07724A}"/>
              </a:ext>
            </a:extLst>
          </p:cNvPr>
          <p:cNvGrpSpPr/>
          <p:nvPr/>
        </p:nvGrpSpPr>
        <p:grpSpPr>
          <a:xfrm>
            <a:off x="630483" y="6237911"/>
            <a:ext cx="11118311" cy="363946"/>
            <a:chOff x="-266058" y="6198006"/>
            <a:chExt cx="7529385" cy="363998"/>
          </a:xfrm>
        </p:grpSpPr>
        <p:sp>
          <p:nvSpPr>
            <p:cNvPr id="32" name="Rectangle 31">
              <a:extLst>
                <a:ext uri="{FF2B5EF4-FFF2-40B4-BE49-F238E27FC236}">
                  <a16:creationId xmlns:a16="http://schemas.microsoft.com/office/drawing/2014/main" id="{7B6B2B38-0E5A-4F94-A79C-46C4EC8CDDFA}"/>
                </a:ext>
              </a:extLst>
            </p:cNvPr>
            <p:cNvSpPr/>
            <p:nvPr/>
          </p:nvSpPr>
          <p:spPr>
            <a:xfrm>
              <a:off x="2930576" y="6198006"/>
              <a:ext cx="1234502" cy="363998"/>
            </a:xfrm>
            <a:prstGeom prst="rect">
              <a:avLst/>
            </a:prstGeom>
            <a:ln>
              <a:noFill/>
            </a:ln>
          </p:spPr>
          <p:txBody>
            <a:bodyPr wrap="none">
              <a:spAutoFit/>
            </a:bodyPr>
            <a:lstStyle/>
            <a:p>
              <a:pPr marL="0" marR="0" lvl="0" indent="0" algn="r" defTabSz="914192" rtl="0" eaLnBrk="1" fontAlgn="auto" latinLnBrk="0" hangingPunct="1">
                <a:lnSpc>
                  <a:spcPct val="100000"/>
                </a:lnSpc>
                <a:spcBef>
                  <a:spcPts val="0"/>
                </a:spcBef>
                <a:spcAft>
                  <a:spcPts val="0"/>
                </a:spcAft>
                <a:buClrTx/>
                <a:buSzTx/>
                <a:buFontTx/>
                <a:buNone/>
                <a:tabLst/>
                <a:defRPr/>
              </a:pPr>
              <a:r>
                <a:rPr kumimoji="0" lang="en-US" sz="1765" b="0" i="0" u="none" strike="noStrike" kern="0" cap="none" spc="-100" normalizeH="0" baseline="0" noProof="0">
                  <a:ln>
                    <a:noFill/>
                  </a:ln>
                  <a:solidFill>
                    <a:srgbClr val="0078D7"/>
                  </a:solidFill>
                  <a:effectLst/>
                  <a:uLnTx/>
                  <a:uFillTx/>
                  <a:latin typeface="Segoe UI Semibold" charset="0"/>
                  <a:ea typeface="Segoe UI Semibold" charset="0"/>
                  <a:cs typeface="Segoe UI Semibold" charset="0"/>
                </a:rPr>
                <a:t>Office 365 Groups</a:t>
              </a:r>
            </a:p>
          </p:txBody>
        </p:sp>
        <p:cxnSp>
          <p:nvCxnSpPr>
            <p:cNvPr id="33" name="Straight Connector 32">
              <a:extLst>
                <a:ext uri="{FF2B5EF4-FFF2-40B4-BE49-F238E27FC236}">
                  <a16:creationId xmlns:a16="http://schemas.microsoft.com/office/drawing/2014/main" id="{D2067062-EB31-4528-AA2E-C333AE4DD3F1}"/>
                </a:ext>
              </a:extLst>
            </p:cNvPr>
            <p:cNvCxnSpPr>
              <a:cxnSpLocks/>
            </p:cNvCxnSpPr>
            <p:nvPr/>
          </p:nvCxnSpPr>
          <p:spPr>
            <a:xfrm flipH="1">
              <a:off x="-266058" y="6436741"/>
              <a:ext cx="2999879" cy="0"/>
            </a:xfrm>
            <a:prstGeom prst="line">
              <a:avLst/>
            </a:prstGeom>
            <a:ln w="28575">
              <a:solidFill>
                <a:schemeClr val="tx1">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B9A069-02F2-489C-8F4B-3B4745428D3C}"/>
                </a:ext>
              </a:extLst>
            </p:cNvPr>
            <p:cNvCxnSpPr/>
            <p:nvPr/>
          </p:nvCxnSpPr>
          <p:spPr>
            <a:xfrm flipH="1">
              <a:off x="-266055" y="6233625"/>
              <a:ext cx="0" cy="203116"/>
            </a:xfrm>
            <a:prstGeom prst="line">
              <a:avLst/>
            </a:prstGeom>
            <a:ln w="28575">
              <a:solidFill>
                <a:schemeClr val="tx1">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F179FB-EA13-401C-BB55-A61C4D429AA0}"/>
                </a:ext>
              </a:extLst>
            </p:cNvPr>
            <p:cNvCxnSpPr>
              <a:cxnSpLocks/>
            </p:cNvCxnSpPr>
            <p:nvPr/>
          </p:nvCxnSpPr>
          <p:spPr>
            <a:xfrm>
              <a:off x="4387123" y="6436741"/>
              <a:ext cx="2876204" cy="0"/>
            </a:xfrm>
            <a:prstGeom prst="line">
              <a:avLst/>
            </a:prstGeom>
            <a:ln w="28575">
              <a:solidFill>
                <a:schemeClr val="tx1">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4CA494-4F39-4378-8967-34F1D03E4763}"/>
                </a:ext>
              </a:extLst>
            </p:cNvPr>
            <p:cNvCxnSpPr>
              <a:cxnSpLocks/>
            </p:cNvCxnSpPr>
            <p:nvPr/>
          </p:nvCxnSpPr>
          <p:spPr>
            <a:xfrm>
              <a:off x="7263312" y="6233625"/>
              <a:ext cx="0" cy="203116"/>
            </a:xfrm>
            <a:prstGeom prst="line">
              <a:avLst/>
            </a:prstGeom>
            <a:ln w="28575">
              <a:solidFill>
                <a:schemeClr val="tx1">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7" name="Oval 36">
            <a:extLst>
              <a:ext uri="{FF2B5EF4-FFF2-40B4-BE49-F238E27FC236}">
                <a16:creationId xmlns:a16="http://schemas.microsoft.com/office/drawing/2014/main" id="{1E77D3D9-26AC-4A9C-B2EC-F2454836B486}"/>
              </a:ext>
            </a:extLst>
          </p:cNvPr>
          <p:cNvSpPr/>
          <p:nvPr/>
        </p:nvSpPr>
        <p:spPr bwMode="auto">
          <a:xfrm rot="19137554">
            <a:off x="3868314" y="1158086"/>
            <a:ext cx="4133682" cy="3583278"/>
          </a:xfrm>
          <a:prstGeom prst="ellipse">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179285" tIns="143428" rIns="179285" bIns="143428" numCol="1" spcCol="0" rtlCol="0" fromWordArt="0" anchor="t" anchorCtr="0" forceAA="0" compatLnSpc="1">
            <a:prstTxWarp prst="textArchUp">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solidFill>
                  <a:srgbClr val="000000"/>
                </a:solidFill>
                <a:effectLst/>
                <a:uLnTx/>
                <a:uFillTx/>
                <a:latin typeface="Segoe UI Semibold" panose="020B0702040204020203" pitchFamily="34" charset="0"/>
                <a:ea typeface="Segoe UI" pitchFamily="34" charset="0"/>
                <a:cs typeface="Segoe UI Semibold" panose="020B0702040204020203" pitchFamily="34" charset="0"/>
              </a:rPr>
              <a:t>Teams                       </a:t>
            </a:r>
          </a:p>
        </p:txBody>
      </p:sp>
      <p:sp>
        <p:nvSpPr>
          <p:cNvPr id="39" name="Oval 38">
            <a:extLst>
              <a:ext uri="{FF2B5EF4-FFF2-40B4-BE49-F238E27FC236}">
                <a16:creationId xmlns:a16="http://schemas.microsoft.com/office/drawing/2014/main" id="{73007270-CAAB-44C9-894B-81B74452B437}"/>
              </a:ext>
            </a:extLst>
          </p:cNvPr>
          <p:cNvSpPr/>
          <p:nvPr/>
        </p:nvSpPr>
        <p:spPr bwMode="auto">
          <a:xfrm rot="2614634">
            <a:off x="3922804" y="752501"/>
            <a:ext cx="4667065" cy="4488525"/>
          </a:xfrm>
          <a:prstGeom prst="ellipse">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179285" tIns="143428" rIns="179285" bIns="143428" numCol="1" spcCol="0" rtlCol="0" fromWordArt="0" anchor="t" anchorCtr="0" forceAA="0" compatLnSpc="1">
            <a:prstTxWarp prst="textArchUp">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solidFill>
                  <a:srgbClr val="000000"/>
                </a:solidFill>
                <a:effectLst/>
                <a:uLnTx/>
                <a:uFillTx/>
                <a:latin typeface="Segoe UI Semibold" panose="020B0702040204020203" pitchFamily="34" charset="0"/>
                <a:ea typeface="Segoe UI" pitchFamily="34" charset="0"/>
                <a:cs typeface="Segoe UI Semibold" panose="020B0702040204020203" pitchFamily="34" charset="0"/>
              </a:rPr>
              <a:t>                     Yammer</a:t>
            </a:r>
          </a:p>
        </p:txBody>
      </p:sp>
      <p:sp>
        <p:nvSpPr>
          <p:cNvPr id="41" name="Oval 40">
            <a:extLst>
              <a:ext uri="{FF2B5EF4-FFF2-40B4-BE49-F238E27FC236}">
                <a16:creationId xmlns:a16="http://schemas.microsoft.com/office/drawing/2014/main" id="{464F20AB-7582-4E57-AA3B-1D997AA06276}"/>
              </a:ext>
            </a:extLst>
          </p:cNvPr>
          <p:cNvSpPr/>
          <p:nvPr/>
        </p:nvSpPr>
        <p:spPr bwMode="auto">
          <a:xfrm>
            <a:off x="3885651" y="1071016"/>
            <a:ext cx="4621212" cy="4603343"/>
          </a:xfrm>
          <a:prstGeom prst="ellipse">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179285" tIns="143428" rIns="179285" bIns="143428" numCol="1" spcCol="0" rtlCol="0" fromWordArt="0" anchor="t" anchorCtr="0" forceAA="0" compatLnSpc="1">
            <a:prstTxWarp prst="textArchDown">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solidFill>
                  <a:srgbClr val="000000"/>
                </a:solidFill>
                <a:effectLst/>
                <a:uLnTx/>
                <a:uFillTx/>
                <a:latin typeface="Segoe UI Semibold" panose="020B0702040204020203" pitchFamily="34" charset="0"/>
                <a:ea typeface="Segoe UI" pitchFamily="34" charset="0"/>
                <a:cs typeface="Segoe UI Semibold" panose="020B0702040204020203" pitchFamily="34" charset="0"/>
              </a:rPr>
              <a:t>Outlook</a:t>
            </a:r>
          </a:p>
        </p:txBody>
      </p:sp>
      <p:sp>
        <p:nvSpPr>
          <p:cNvPr id="28" name="Oval 27">
            <a:extLst>
              <a:ext uri="{FF2B5EF4-FFF2-40B4-BE49-F238E27FC236}">
                <a16:creationId xmlns:a16="http://schemas.microsoft.com/office/drawing/2014/main" id="{D24EF00E-095A-47C5-95B6-ED92EDC516CA}"/>
              </a:ext>
            </a:extLst>
          </p:cNvPr>
          <p:cNvSpPr/>
          <p:nvPr/>
        </p:nvSpPr>
        <p:spPr bwMode="auto">
          <a:xfrm>
            <a:off x="3907987" y="1793158"/>
            <a:ext cx="4594177" cy="4594177"/>
          </a:xfrm>
          <a:prstGeom prst="ellipse">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179285" tIns="143428" rIns="179285" bIns="143428" numCol="1" spcCol="0" rtlCol="0" fromWordArt="0" anchor="t" anchorCtr="0" forceAA="0" compatLnSpc="1">
            <a:prstTxWarp prst="textArchDown">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42" name="TextBox 41">
            <a:extLst>
              <a:ext uri="{FF2B5EF4-FFF2-40B4-BE49-F238E27FC236}">
                <a16:creationId xmlns:a16="http://schemas.microsoft.com/office/drawing/2014/main" id="{3720F972-2B65-458B-87F1-61C01320CB3F}"/>
              </a:ext>
            </a:extLst>
          </p:cNvPr>
          <p:cNvSpPr txBox="1"/>
          <p:nvPr/>
        </p:nvSpPr>
        <p:spPr>
          <a:xfrm>
            <a:off x="363938" y="2561083"/>
            <a:ext cx="2212308" cy="627864"/>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0" i="1"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People you work with regularly on core projects</a:t>
            </a:r>
          </a:p>
        </p:txBody>
      </p:sp>
      <p:sp>
        <p:nvSpPr>
          <p:cNvPr id="46" name="Title 4">
            <a:extLst>
              <a:ext uri="{FF2B5EF4-FFF2-40B4-BE49-F238E27FC236}">
                <a16:creationId xmlns:a16="http://schemas.microsoft.com/office/drawing/2014/main" id="{8B7C7D7D-03E0-4CDC-9A03-02DDA6D4872D}"/>
              </a:ext>
            </a:extLst>
          </p:cNvPr>
          <p:cNvSpPr>
            <a:spLocks noGrp="1"/>
          </p:cNvSpPr>
          <p:nvPr>
            <p:ph type="title"/>
          </p:nvPr>
        </p:nvSpPr>
        <p:spPr>
          <a:xfrm>
            <a:off x="307376" y="241315"/>
            <a:ext cx="12095181" cy="794064"/>
          </a:xfrm>
        </p:spPr>
        <p:txBody>
          <a:bodyPr/>
          <a:lstStyle/>
          <a:p>
            <a:r>
              <a:rPr lang="en-US" sz="4000" spc="-100">
                <a:solidFill>
                  <a:srgbClr val="0078D7"/>
                </a:solidFill>
              </a:rPr>
              <a:t>Microsoft 365 Teamwork: Where to start a conversation </a:t>
            </a:r>
          </a:p>
        </p:txBody>
      </p:sp>
      <p:sp>
        <p:nvSpPr>
          <p:cNvPr id="68" name="TextBox 67">
            <a:extLst>
              <a:ext uri="{FF2B5EF4-FFF2-40B4-BE49-F238E27FC236}">
                <a16:creationId xmlns:a16="http://schemas.microsoft.com/office/drawing/2014/main" id="{5ADD5C67-26D8-4804-847C-74B8B2256EE5}"/>
              </a:ext>
            </a:extLst>
          </p:cNvPr>
          <p:cNvSpPr txBox="1"/>
          <p:nvPr/>
        </p:nvSpPr>
        <p:spPr>
          <a:xfrm>
            <a:off x="4132226" y="5616230"/>
            <a:ext cx="4215308" cy="4616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1"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Ubiquitous for targeted communications</a:t>
            </a:r>
          </a:p>
        </p:txBody>
      </p:sp>
      <p:sp>
        <p:nvSpPr>
          <p:cNvPr id="11" name="Oval 10">
            <a:extLst>
              <a:ext uri="{FF2B5EF4-FFF2-40B4-BE49-F238E27FC236}">
                <a16:creationId xmlns:a16="http://schemas.microsoft.com/office/drawing/2014/main" id="{10B5B3E7-0474-45CC-A232-FF9EEBD1AEDC}"/>
              </a:ext>
            </a:extLst>
          </p:cNvPr>
          <p:cNvSpPr/>
          <p:nvPr/>
        </p:nvSpPr>
        <p:spPr bwMode="auto">
          <a:xfrm>
            <a:off x="4915863" y="1972445"/>
            <a:ext cx="2471270" cy="2510920"/>
          </a:xfrm>
          <a:prstGeom prst="ellipse">
            <a:avLst/>
          </a:prstGeom>
          <a:solidFill>
            <a:schemeClr val="bg1"/>
          </a:solidFill>
          <a:ln w="762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63B80BEC-C2B9-46D1-AD35-BCA5E7A76C3E}"/>
              </a:ext>
            </a:extLst>
          </p:cNvPr>
          <p:cNvSpPr txBox="1"/>
          <p:nvPr/>
        </p:nvSpPr>
        <p:spPr>
          <a:xfrm>
            <a:off x="9755608" y="2208886"/>
            <a:ext cx="2156705" cy="5724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Outer Loop </a:t>
            </a:r>
          </a:p>
        </p:txBody>
      </p:sp>
      <p:grpSp>
        <p:nvGrpSpPr>
          <p:cNvPr id="4" name="Group 3">
            <a:extLst>
              <a:ext uri="{FF2B5EF4-FFF2-40B4-BE49-F238E27FC236}">
                <a16:creationId xmlns:a16="http://schemas.microsoft.com/office/drawing/2014/main" id="{316287EE-074F-42BE-A7A4-4EF9A33A43E2}"/>
              </a:ext>
            </a:extLst>
          </p:cNvPr>
          <p:cNvGrpSpPr/>
          <p:nvPr/>
        </p:nvGrpSpPr>
        <p:grpSpPr>
          <a:xfrm>
            <a:off x="2544979" y="2136340"/>
            <a:ext cx="1360803" cy="630098"/>
            <a:chOff x="2544979" y="2071688"/>
            <a:chExt cx="1360803" cy="630098"/>
          </a:xfrm>
        </p:grpSpPr>
        <p:cxnSp>
          <p:nvCxnSpPr>
            <p:cNvPr id="143" name="Straight Connector 142">
              <a:extLst>
                <a:ext uri="{FF2B5EF4-FFF2-40B4-BE49-F238E27FC236}">
                  <a16:creationId xmlns:a16="http://schemas.microsoft.com/office/drawing/2014/main" id="{66016FBD-A160-476F-A829-AA598A178C49}"/>
                </a:ext>
              </a:extLst>
            </p:cNvPr>
            <p:cNvCxnSpPr>
              <a:cxnSpLocks/>
            </p:cNvCxnSpPr>
            <p:nvPr/>
          </p:nvCxnSpPr>
          <p:spPr>
            <a:xfrm>
              <a:off x="2544979" y="2380606"/>
              <a:ext cx="1360803" cy="9512"/>
            </a:xfrm>
            <a:prstGeom prst="line">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3E5A121-2FAF-4E9D-893A-B6B59B9BCD34}"/>
                </a:ext>
              </a:extLst>
            </p:cNvPr>
            <p:cNvCxnSpPr>
              <a:cxnSpLocks/>
            </p:cNvCxnSpPr>
            <p:nvPr/>
          </p:nvCxnSpPr>
          <p:spPr>
            <a:xfrm flipH="1">
              <a:off x="2561402" y="2071688"/>
              <a:ext cx="1" cy="630098"/>
            </a:xfrm>
            <a:prstGeom prst="line">
              <a:avLst/>
            </a:prstGeom>
            <a:ln w="38100">
              <a:headEnd type="none"/>
              <a:tailEnd type="none"/>
            </a:ln>
          </p:spPr>
          <p:style>
            <a:lnRef idx="1">
              <a:schemeClr val="accent1"/>
            </a:lnRef>
            <a:fillRef idx="0">
              <a:schemeClr val="accent1"/>
            </a:fillRef>
            <a:effectRef idx="0">
              <a:schemeClr val="accent1"/>
            </a:effectRef>
            <a:fontRef idx="minor">
              <a:schemeClr val="tx1"/>
            </a:fontRef>
          </p:style>
        </p:cxnSp>
      </p:grpSp>
      <p:sp>
        <p:nvSpPr>
          <p:cNvPr id="145" name="TextBox 144">
            <a:extLst>
              <a:ext uri="{FF2B5EF4-FFF2-40B4-BE49-F238E27FC236}">
                <a16:creationId xmlns:a16="http://schemas.microsoft.com/office/drawing/2014/main" id="{0941D9DB-C036-4855-8420-1B4D24185921}"/>
              </a:ext>
            </a:extLst>
          </p:cNvPr>
          <p:cNvSpPr txBox="1"/>
          <p:nvPr/>
        </p:nvSpPr>
        <p:spPr>
          <a:xfrm>
            <a:off x="963782" y="2159026"/>
            <a:ext cx="1681496" cy="5724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Inner Loop </a:t>
            </a:r>
          </a:p>
        </p:txBody>
      </p:sp>
      <p:grpSp>
        <p:nvGrpSpPr>
          <p:cNvPr id="5" name="Group 4">
            <a:extLst>
              <a:ext uri="{FF2B5EF4-FFF2-40B4-BE49-F238E27FC236}">
                <a16:creationId xmlns:a16="http://schemas.microsoft.com/office/drawing/2014/main" id="{417C9FD1-B6C8-4BFB-A671-3D12F41F76B2}"/>
              </a:ext>
            </a:extLst>
          </p:cNvPr>
          <p:cNvGrpSpPr/>
          <p:nvPr/>
        </p:nvGrpSpPr>
        <p:grpSpPr>
          <a:xfrm>
            <a:off x="8393499" y="2175323"/>
            <a:ext cx="1360803" cy="586588"/>
            <a:chOff x="8393499" y="2110671"/>
            <a:chExt cx="1360803" cy="586588"/>
          </a:xfrm>
        </p:grpSpPr>
        <p:cxnSp>
          <p:nvCxnSpPr>
            <p:cNvPr id="30" name="Straight Connector 29">
              <a:extLst>
                <a:ext uri="{FF2B5EF4-FFF2-40B4-BE49-F238E27FC236}">
                  <a16:creationId xmlns:a16="http://schemas.microsoft.com/office/drawing/2014/main" id="{43C663B7-1308-4930-B49C-CDBBBEEB78FA}"/>
                </a:ext>
              </a:extLst>
            </p:cNvPr>
            <p:cNvCxnSpPr>
              <a:cxnSpLocks/>
            </p:cNvCxnSpPr>
            <p:nvPr/>
          </p:nvCxnSpPr>
          <p:spPr>
            <a:xfrm>
              <a:off x="9754302" y="2110671"/>
              <a:ext cx="0" cy="586588"/>
            </a:xfrm>
            <a:prstGeom prst="line">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BE97ECC-AC3F-4CA1-9053-F4AFE0F2F026}"/>
                </a:ext>
              </a:extLst>
            </p:cNvPr>
            <p:cNvCxnSpPr>
              <a:cxnSpLocks/>
            </p:cNvCxnSpPr>
            <p:nvPr/>
          </p:nvCxnSpPr>
          <p:spPr>
            <a:xfrm>
              <a:off x="8393499" y="2435684"/>
              <a:ext cx="1360803" cy="9512"/>
            </a:xfrm>
            <a:prstGeom prst="line">
              <a:avLst/>
            </a:prstGeom>
            <a:ln w="38100">
              <a:headEnd type="none"/>
              <a:tailEnd type="none"/>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3D0116B4-519D-4F02-9FFC-1AA3617A239F}"/>
              </a:ext>
            </a:extLst>
          </p:cNvPr>
          <p:cNvSpPr/>
          <p:nvPr/>
        </p:nvSpPr>
        <p:spPr>
          <a:xfrm>
            <a:off x="4915863" y="2519842"/>
            <a:ext cx="2491482" cy="1837426"/>
          </a:xfrm>
          <a:prstGeom prst="rect">
            <a:avLst/>
          </a:prstGeom>
        </p:spPr>
        <p:txBody>
          <a:bodyPr wrap="squar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Files</a:t>
            </a:r>
          </a:p>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Sites</a:t>
            </a:r>
          </a:p>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 Content</a:t>
            </a:r>
            <a:endParaRPr kumimoji="0" lang="en-US" sz="1800" b="0" i="0" u="none" strike="noStrike" kern="1200" cap="none" spc="0" normalizeH="0" baseline="0" noProof="0">
              <a:ln>
                <a:noFill/>
              </a:ln>
              <a:solidFill>
                <a:srgbClr val="0078D7"/>
              </a:solidFill>
              <a:effectLst/>
              <a:uLnTx/>
              <a:uFillTx/>
              <a:latin typeface="Segoe UI"/>
              <a:ea typeface="+mn-ea"/>
              <a:cs typeface="+mn-cs"/>
            </a:endParaRP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Segoe UI" pitchFamily="34" charset="0"/>
                <a:cs typeface="Segoe UI Semibold" panose="020B0702040204020203" pitchFamily="34" charset="0"/>
              </a:rPr>
              <a:t>SharePoint</a:t>
            </a: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37373"/>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9" name="TextBox 28">
            <a:extLst>
              <a:ext uri="{FF2B5EF4-FFF2-40B4-BE49-F238E27FC236}">
                <a16:creationId xmlns:a16="http://schemas.microsoft.com/office/drawing/2014/main" id="{6A4AEA40-EB3A-41DA-A920-38CAC3CC2D8B}"/>
              </a:ext>
            </a:extLst>
          </p:cNvPr>
          <p:cNvSpPr txBox="1"/>
          <p:nvPr/>
        </p:nvSpPr>
        <p:spPr>
          <a:xfrm>
            <a:off x="4268150" y="6392314"/>
            <a:ext cx="4112328" cy="4616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1"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Cross application group membership </a:t>
            </a:r>
          </a:p>
        </p:txBody>
      </p:sp>
      <p:sp>
        <p:nvSpPr>
          <p:cNvPr id="38" name="TextBox 37">
            <a:extLst>
              <a:ext uri="{FF2B5EF4-FFF2-40B4-BE49-F238E27FC236}">
                <a16:creationId xmlns:a16="http://schemas.microsoft.com/office/drawing/2014/main" id="{00AF8186-0DAB-4BCB-AB42-D1F8001B30D3}"/>
              </a:ext>
            </a:extLst>
          </p:cNvPr>
          <p:cNvSpPr txBox="1"/>
          <p:nvPr/>
        </p:nvSpPr>
        <p:spPr>
          <a:xfrm>
            <a:off x="9766447" y="2620493"/>
            <a:ext cx="2499694"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1"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People you connect with openly across the organization</a:t>
            </a:r>
          </a:p>
        </p:txBody>
      </p:sp>
      <p:cxnSp>
        <p:nvCxnSpPr>
          <p:cNvPr id="3" name="Straight Connector 2">
            <a:extLst>
              <a:ext uri="{FF2B5EF4-FFF2-40B4-BE49-F238E27FC236}">
                <a16:creationId xmlns:a16="http://schemas.microsoft.com/office/drawing/2014/main" id="{B3274CC4-9C49-411C-A5C2-92C70DE7016B}"/>
              </a:ext>
            </a:extLst>
          </p:cNvPr>
          <p:cNvCxnSpPr>
            <a:cxnSpLocks/>
          </p:cNvCxnSpPr>
          <p:nvPr/>
        </p:nvCxnSpPr>
        <p:spPr>
          <a:xfrm>
            <a:off x="6152284" y="949870"/>
            <a:ext cx="0" cy="1186470"/>
          </a:xfrm>
          <a:prstGeom prst="line">
            <a:avLst/>
          </a:prstGeom>
          <a:ln w="571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E91572-154F-4D11-8BAB-077120F24CD4}"/>
              </a:ext>
            </a:extLst>
          </p:cNvPr>
          <p:cNvCxnSpPr>
            <a:cxnSpLocks/>
          </p:cNvCxnSpPr>
          <p:nvPr/>
        </p:nvCxnSpPr>
        <p:spPr>
          <a:xfrm flipH="1" flipV="1">
            <a:off x="6855434" y="3554097"/>
            <a:ext cx="1137922" cy="831029"/>
          </a:xfrm>
          <a:prstGeom prst="line">
            <a:avLst/>
          </a:prstGeom>
          <a:ln w="571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F0A711-A08C-41DB-B9D4-FE0005F3FA1D}"/>
              </a:ext>
            </a:extLst>
          </p:cNvPr>
          <p:cNvCxnSpPr>
            <a:cxnSpLocks/>
          </p:cNvCxnSpPr>
          <p:nvPr/>
        </p:nvCxnSpPr>
        <p:spPr>
          <a:xfrm flipV="1">
            <a:off x="4439170" y="3624643"/>
            <a:ext cx="1053074" cy="891150"/>
          </a:xfrm>
          <a:prstGeom prst="line">
            <a:avLst/>
          </a:prstGeom>
          <a:ln w="571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0AC28EF-F14C-452E-A461-C88BE58AC73C}"/>
              </a:ext>
            </a:extLst>
          </p:cNvPr>
          <p:cNvSpPr txBox="1"/>
          <p:nvPr/>
        </p:nvSpPr>
        <p:spPr>
          <a:xfrm>
            <a:off x="5126722" y="5333813"/>
            <a:ext cx="2156705" cy="5724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Email</a:t>
            </a:r>
          </a:p>
        </p:txBody>
      </p:sp>
    </p:spTree>
    <p:extLst>
      <p:ext uri="{BB962C8B-B14F-4D97-AF65-F5344CB8AC3E}">
        <p14:creationId xmlns:p14="http://schemas.microsoft.com/office/powerpoint/2010/main" val="2442642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755231" y="1952202"/>
            <a:ext cx="2209971" cy="4389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8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1" name="Rectangle 40"/>
          <p:cNvSpPr/>
          <p:nvPr/>
        </p:nvSpPr>
        <p:spPr>
          <a:xfrm>
            <a:off x="5065664" y="1944135"/>
            <a:ext cx="2172952" cy="4389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8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8" name="Rectangle 47"/>
          <p:cNvSpPr/>
          <p:nvPr/>
        </p:nvSpPr>
        <p:spPr>
          <a:xfrm>
            <a:off x="9589153" y="1933392"/>
            <a:ext cx="2181982" cy="4397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8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C292A"/>
              </a:solidFill>
              <a:effectLst/>
              <a:uLnTx/>
              <a:uFillTx/>
              <a:latin typeface="Segoe UI"/>
              <a:ea typeface="+mn-ea"/>
              <a:cs typeface="+mn-cs"/>
            </a:endParaRPr>
          </a:p>
        </p:txBody>
      </p:sp>
      <p:sp>
        <p:nvSpPr>
          <p:cNvPr id="50" name="Rectangle 49"/>
          <p:cNvSpPr/>
          <p:nvPr/>
        </p:nvSpPr>
        <p:spPr>
          <a:xfrm>
            <a:off x="9601246" y="2071357"/>
            <a:ext cx="2209972" cy="531662"/>
          </a:xfrm>
          <a:prstGeom prst="rect">
            <a:avLst/>
          </a:prstGeom>
        </p:spPr>
        <p:txBody>
          <a:bodyPr wrap="square">
            <a:spAutoFit/>
          </a:bodyPr>
          <a:lstStyle/>
          <a:p>
            <a:pPr marL="0" marR="0" lvl="0" indent="0" algn="ctr" defTabSz="8958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Hub for </a:t>
            </a:r>
          </a:p>
          <a:p>
            <a:pPr marL="0" marR="0" lvl="0" indent="0" algn="ctr" defTabSz="8958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Teamwork</a:t>
            </a:r>
          </a:p>
        </p:txBody>
      </p:sp>
      <p:sp>
        <p:nvSpPr>
          <p:cNvPr id="53" name="Rectangle 52"/>
          <p:cNvSpPr/>
          <p:nvPr/>
        </p:nvSpPr>
        <p:spPr>
          <a:xfrm>
            <a:off x="9623287" y="3197791"/>
            <a:ext cx="2188445" cy="2046714"/>
          </a:xfrm>
          <a:prstGeom prst="rect">
            <a:avLst/>
          </a:prstGeom>
        </p:spPr>
        <p:txBody>
          <a:bodyPr wrap="square">
            <a:spAutoFit/>
          </a:bodyPr>
          <a:lstStyle/>
          <a:p>
            <a:pPr marL="171352" marR="0" lvl="0" indent="-171352"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Iterate on a project with individual team</a:t>
            </a:r>
          </a:p>
          <a:p>
            <a:pPr marL="171352" marR="0" lvl="0" indent="-171352"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Chat, calls, and meetings for todays teams </a:t>
            </a:r>
          </a:p>
          <a:p>
            <a:pPr marL="171352" marR="0" lvl="0" indent="-171352"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Office 365 apps built-in</a:t>
            </a:r>
          </a:p>
          <a:p>
            <a:pPr marL="171352" marR="0" lvl="0" indent="-171352"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C292A"/>
              </a:solidFill>
              <a:effectLst/>
              <a:uLnTx/>
              <a:uFillTx/>
              <a:latin typeface="Segoe UI"/>
              <a:ea typeface="+mn-ea"/>
              <a:cs typeface="+mn-cs"/>
            </a:endParaRPr>
          </a:p>
        </p:txBody>
      </p:sp>
      <p:sp>
        <p:nvSpPr>
          <p:cNvPr id="43" name="Rectangle 42"/>
          <p:cNvSpPr/>
          <p:nvPr/>
        </p:nvSpPr>
        <p:spPr>
          <a:xfrm>
            <a:off x="5056860" y="2153047"/>
            <a:ext cx="2209971" cy="536429"/>
          </a:xfrm>
          <a:prstGeom prst="rect">
            <a:avLst/>
          </a:prstGeom>
        </p:spPr>
        <p:txBody>
          <a:bodyPr wrap="square">
            <a:spAutoFit/>
          </a:bodyPr>
          <a:lstStyle/>
          <a:p>
            <a:pPr marL="0" marR="0" lvl="0" indent="0" algn="ctr" defTabSz="913874"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Connect and engage across the Org</a:t>
            </a:r>
          </a:p>
        </p:txBody>
      </p:sp>
      <p:sp>
        <p:nvSpPr>
          <p:cNvPr id="56" name="Rectangle 55"/>
          <p:cNvSpPr/>
          <p:nvPr/>
        </p:nvSpPr>
        <p:spPr>
          <a:xfrm>
            <a:off x="5106264" y="3227811"/>
            <a:ext cx="2235746" cy="2831544"/>
          </a:xfrm>
          <a:prstGeom prst="rect">
            <a:avLst/>
          </a:prstGeom>
        </p:spPr>
        <p:txBody>
          <a:bodyPr wrap="square" anchor="t">
            <a:spAutoFit/>
          </a:bodyPr>
          <a:lstStyle/>
          <a:p>
            <a:pPr marL="170815" marR="0" lvl="1" indent="-170815"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Create a community around topics of interest or areas of practice </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174625" marR="0" lvl="1" indent="-174625" algn="l" defTabSz="932239" rtl="0" eaLnBrk="1" fontAlgn="auto" latinLnBrk="0" hangingPunct="1">
              <a:lnSpc>
                <a:spcPct val="100000"/>
              </a:lnSpc>
              <a:spcBef>
                <a:spcPts val="612"/>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Drive initiatives for cross-organizational innovation</a:t>
            </a:r>
            <a:endParaRPr kumimoji="0" lang="en-US" sz="1400" b="0" i="0" u="none" strike="noStrike" kern="1200" cap="none" spc="0" normalizeH="0" baseline="0" noProof="0">
              <a:ln>
                <a:noFill/>
              </a:ln>
              <a:solidFill>
                <a:srgbClr val="2C292A"/>
              </a:solidFill>
              <a:effectLst/>
              <a:uLnTx/>
              <a:uFillTx/>
              <a:latin typeface="Segoe UI"/>
              <a:ea typeface="+mn-ea"/>
              <a:cs typeface="Segoe UI"/>
            </a:endParaRPr>
          </a:p>
          <a:p>
            <a:pPr marL="170815" marR="0" lvl="0" indent="-170815"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Foster two-way engagement between leadership and employees including Firstline workers </a:t>
            </a:r>
            <a:endParaRPr kumimoji="0" lang="en-US" sz="1400" b="0" i="0" u="none" strike="noStrike" kern="1200" cap="none" spc="0" normalizeH="0" baseline="0" noProof="0">
              <a:ln>
                <a:noFill/>
              </a:ln>
              <a:solidFill>
                <a:srgbClr val="2C292A"/>
              </a:solidFill>
              <a:effectLst/>
              <a:uLnTx/>
              <a:uFillTx/>
              <a:latin typeface="Segoe UI"/>
              <a:ea typeface="+mn-ea"/>
              <a:cs typeface="Segoe UI"/>
            </a:endParaRPr>
          </a:p>
        </p:txBody>
      </p:sp>
      <p:sp>
        <p:nvSpPr>
          <p:cNvPr id="36" name="Rectangle 35"/>
          <p:cNvSpPr/>
          <p:nvPr/>
        </p:nvSpPr>
        <p:spPr>
          <a:xfrm>
            <a:off x="467252" y="1952202"/>
            <a:ext cx="2209972" cy="4389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8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8" name="Rectangle 37"/>
          <p:cNvSpPr/>
          <p:nvPr/>
        </p:nvSpPr>
        <p:spPr>
          <a:xfrm>
            <a:off x="505496" y="2171085"/>
            <a:ext cx="2209972" cy="531662"/>
          </a:xfrm>
          <a:prstGeom prst="rect">
            <a:avLst/>
          </a:prstGeom>
        </p:spPr>
        <p:txBody>
          <a:bodyPr wrap="square">
            <a:spAutoFit/>
          </a:bodyPr>
          <a:lstStyle/>
          <a:p>
            <a:pPr marL="0" marR="0" lvl="0" indent="0" algn="ctr" defTabSz="8958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Email </a:t>
            </a:r>
            <a:br>
              <a:rPr kumimoji="0" lang="en-US" sz="14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br>
            <a:r>
              <a:rPr kumimoji="0" lang="en-US" sz="14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&amp; Calendar</a:t>
            </a:r>
          </a:p>
        </p:txBody>
      </p:sp>
      <p:sp>
        <p:nvSpPr>
          <p:cNvPr id="64" name="Rectangle 63"/>
          <p:cNvSpPr/>
          <p:nvPr/>
        </p:nvSpPr>
        <p:spPr>
          <a:xfrm>
            <a:off x="505496" y="3285182"/>
            <a:ext cx="2209972" cy="1754326"/>
          </a:xfrm>
          <a:prstGeom prst="rect">
            <a:avLst/>
          </a:prstGeom>
        </p:spPr>
        <p:txBody>
          <a:bodyPr wrap="square">
            <a:spAutoFit/>
          </a:bodyPr>
          <a:lstStyle/>
          <a:p>
            <a:pPr marL="171352" marR="0" lvl="0" indent="-171352"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Upgrade a DL to a group inbox with shared notes and files</a:t>
            </a:r>
          </a:p>
          <a:p>
            <a:pPr marL="171352" marR="0" lvl="0" indent="-171352"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Share updates with a group in email</a:t>
            </a:r>
          </a:p>
          <a:p>
            <a:pPr marL="171352" marR="0" lvl="0" indent="-171352"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Keep a group in sync with a shared calendar</a:t>
            </a:r>
            <a:endParaRPr kumimoji="0" lang="en-US" sz="1400" b="0" i="0" u="none" strike="noStrike" kern="0" cap="none" spc="0" normalizeH="0" baseline="0" noProof="0">
              <a:ln>
                <a:noFill/>
              </a:ln>
              <a:solidFill>
                <a:srgbClr val="2C292A"/>
              </a:solidFill>
              <a:effectLst/>
              <a:uLnTx/>
              <a:uFillTx/>
              <a:latin typeface="Segoe UI"/>
              <a:ea typeface="+mn-ea"/>
              <a:cs typeface="+mn-cs"/>
            </a:endParaRPr>
          </a:p>
        </p:txBody>
      </p:sp>
      <p:sp>
        <p:nvSpPr>
          <p:cNvPr id="34" name="Rectangle 33"/>
          <p:cNvSpPr/>
          <p:nvPr/>
        </p:nvSpPr>
        <p:spPr>
          <a:xfrm>
            <a:off x="2755975" y="2106805"/>
            <a:ext cx="2209972" cy="531662"/>
          </a:xfrm>
          <a:prstGeom prst="rect">
            <a:avLst/>
          </a:prstGeom>
        </p:spPr>
        <p:txBody>
          <a:bodyPr wrap="square">
            <a:spAutoFit/>
          </a:bodyPr>
          <a:lstStyle/>
          <a:p>
            <a:pPr marL="0" marR="0" lvl="0" indent="0" algn="ctr" defTabSz="895870" rtl="0" eaLnBrk="1" fontAlgn="auto" latinLnBrk="0" hangingPunct="1">
              <a:lnSpc>
                <a:spcPct val="100000"/>
              </a:lnSpc>
              <a:spcBef>
                <a:spcPts val="0"/>
              </a:spcBef>
              <a:spcAft>
                <a:spcPts val="588"/>
              </a:spcAft>
              <a:buClrTx/>
              <a:buSzTx/>
              <a:buFontTx/>
              <a:buNone/>
              <a:tabLst/>
              <a:defRPr/>
            </a:pPr>
            <a:r>
              <a:rPr kumimoji="0" lang="en-US" sz="14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Intranets </a:t>
            </a:r>
            <a:br>
              <a:rPr kumimoji="0" lang="en-US" sz="14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br>
            <a:r>
              <a:rPr kumimoji="0" lang="en-US" sz="14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&amp; Content Management </a:t>
            </a:r>
          </a:p>
        </p:txBody>
      </p:sp>
      <p:sp>
        <p:nvSpPr>
          <p:cNvPr id="73" name="Rectangle 72"/>
          <p:cNvSpPr/>
          <p:nvPr/>
        </p:nvSpPr>
        <p:spPr>
          <a:xfrm>
            <a:off x="2755975" y="3211850"/>
            <a:ext cx="2153315" cy="2442924"/>
          </a:xfrm>
          <a:prstGeom prst="rect">
            <a:avLst/>
          </a:prstGeom>
        </p:spPr>
        <p:txBody>
          <a:bodyPr wrap="square">
            <a:spAutoFit/>
          </a:bodyPr>
          <a:lstStyle/>
          <a:p>
            <a:pPr marL="171352" marR="0" lvl="1" indent="-171352"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Create a company intranet to share news and resources</a:t>
            </a:r>
          </a:p>
          <a:p>
            <a:pPr marL="171352" marR="0" lvl="1" indent="-171352"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Customize a team site to automate document workflows and share lists</a:t>
            </a:r>
          </a:p>
          <a:p>
            <a:pPr marL="171352" marR="0" lvl="0" indent="-171352"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Share and work together on all files with OneDrive </a:t>
            </a:r>
          </a:p>
        </p:txBody>
      </p:sp>
      <p:sp>
        <p:nvSpPr>
          <p:cNvPr id="52" name="Rectangle 51"/>
          <p:cNvSpPr/>
          <p:nvPr/>
        </p:nvSpPr>
        <p:spPr>
          <a:xfrm>
            <a:off x="7315877" y="1935977"/>
            <a:ext cx="2209971" cy="439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8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5" name="Rectangle 54"/>
          <p:cNvSpPr/>
          <p:nvPr/>
        </p:nvSpPr>
        <p:spPr>
          <a:xfrm>
            <a:off x="7316869" y="2161470"/>
            <a:ext cx="2209971" cy="312029"/>
          </a:xfrm>
          <a:prstGeom prst="rect">
            <a:avLst/>
          </a:prstGeom>
        </p:spPr>
        <p:txBody>
          <a:bodyPr wrap="square">
            <a:spAutoFit/>
          </a:bodyPr>
          <a:lstStyle/>
          <a:p>
            <a:pPr marL="0" marR="0" lvl="0" indent="0" algn="ctr" defTabSz="8958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Co-Author</a:t>
            </a:r>
          </a:p>
        </p:txBody>
      </p:sp>
      <p:grpSp>
        <p:nvGrpSpPr>
          <p:cNvPr id="3" name="Group 2"/>
          <p:cNvGrpSpPr/>
          <p:nvPr/>
        </p:nvGrpSpPr>
        <p:grpSpPr>
          <a:xfrm>
            <a:off x="462415" y="1397101"/>
            <a:ext cx="11306340" cy="557218"/>
            <a:chOff x="401961" y="1628462"/>
            <a:chExt cx="11311151" cy="557454"/>
          </a:xfrm>
        </p:grpSpPr>
        <p:sp>
          <p:nvSpPr>
            <p:cNvPr id="80" name="Rectangle 79"/>
            <p:cNvSpPr/>
            <p:nvPr/>
          </p:nvSpPr>
          <p:spPr>
            <a:xfrm>
              <a:off x="2685423" y="1628462"/>
              <a:ext cx="2219276" cy="5503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8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1" name="Rectangle 80"/>
            <p:cNvSpPr/>
            <p:nvPr/>
          </p:nvSpPr>
          <p:spPr>
            <a:xfrm>
              <a:off x="5011087" y="1634783"/>
              <a:ext cx="2169212" cy="5503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8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3" name="Rectangle 82"/>
            <p:cNvSpPr/>
            <p:nvPr/>
          </p:nvSpPr>
          <p:spPr>
            <a:xfrm>
              <a:off x="9530204" y="1634527"/>
              <a:ext cx="2182908" cy="551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8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C292A"/>
                </a:solidFill>
                <a:effectLst/>
                <a:uLnTx/>
                <a:uFillTx/>
                <a:latin typeface="Segoe UI"/>
                <a:ea typeface="+mn-ea"/>
                <a:cs typeface="+mn-cs"/>
              </a:endParaRPr>
            </a:p>
          </p:txBody>
        </p:sp>
        <p:sp>
          <p:nvSpPr>
            <p:cNvPr id="90" name="Rectangle 89"/>
            <p:cNvSpPr/>
            <p:nvPr/>
          </p:nvSpPr>
          <p:spPr>
            <a:xfrm>
              <a:off x="401961" y="1633435"/>
              <a:ext cx="2215751" cy="5503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8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1" name="Rectangle 90"/>
            <p:cNvSpPr/>
            <p:nvPr/>
          </p:nvSpPr>
          <p:spPr>
            <a:xfrm>
              <a:off x="7266020" y="1634527"/>
              <a:ext cx="2210912" cy="551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8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9" name="Rectangle 48"/>
            <p:cNvSpPr/>
            <p:nvPr/>
          </p:nvSpPr>
          <p:spPr>
            <a:xfrm>
              <a:off x="10214801" y="1714225"/>
              <a:ext cx="915348" cy="359303"/>
            </a:xfrm>
            <a:prstGeom prst="rect">
              <a:avLst/>
            </a:prstGeom>
          </p:spPr>
          <p:txBody>
            <a:bodyPr wrap="square" anchor="b">
              <a:spAutoFit/>
            </a:bodyPr>
            <a:lstStyle/>
            <a:p>
              <a:pPr marL="0" marR="0" lvl="0" indent="0" algn="l" defTabSz="895870"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Teams</a:t>
              </a:r>
            </a:p>
          </p:txBody>
        </p:sp>
        <p:sp>
          <p:nvSpPr>
            <p:cNvPr id="42" name="Rectangle 41"/>
            <p:cNvSpPr/>
            <p:nvPr/>
          </p:nvSpPr>
          <p:spPr>
            <a:xfrm>
              <a:off x="5579248" y="1716918"/>
              <a:ext cx="1047926" cy="359303"/>
            </a:xfrm>
            <a:prstGeom prst="rect">
              <a:avLst/>
            </a:prstGeom>
          </p:spPr>
          <p:txBody>
            <a:bodyPr wrap="square" anchor="b">
              <a:spAutoFit/>
            </a:bodyPr>
            <a:lstStyle/>
            <a:p>
              <a:pPr marL="0" marR="0" lvl="0" indent="0" algn="l" defTabSz="895870"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Yammer</a:t>
              </a:r>
            </a:p>
          </p:txBody>
        </p:sp>
        <p:sp>
          <p:nvSpPr>
            <p:cNvPr id="37" name="Rectangle 36"/>
            <p:cNvSpPr/>
            <p:nvPr/>
          </p:nvSpPr>
          <p:spPr>
            <a:xfrm>
              <a:off x="1033000" y="1726834"/>
              <a:ext cx="1062469" cy="359303"/>
            </a:xfrm>
            <a:prstGeom prst="rect">
              <a:avLst/>
            </a:prstGeom>
          </p:spPr>
          <p:txBody>
            <a:bodyPr wrap="square" anchor="b">
              <a:spAutoFit/>
            </a:bodyPr>
            <a:lstStyle/>
            <a:p>
              <a:pPr marL="0" marR="0" lvl="0" indent="0" algn="l" defTabSz="895870"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Outlook</a:t>
              </a:r>
            </a:p>
          </p:txBody>
        </p:sp>
        <p:sp>
          <p:nvSpPr>
            <p:cNvPr id="32" name="Rectangle 31"/>
            <p:cNvSpPr/>
            <p:nvPr/>
          </p:nvSpPr>
          <p:spPr>
            <a:xfrm>
              <a:off x="3109242" y="1754694"/>
              <a:ext cx="1364403" cy="359303"/>
            </a:xfrm>
            <a:prstGeom prst="rect">
              <a:avLst/>
            </a:prstGeom>
          </p:spPr>
          <p:txBody>
            <a:bodyPr wrap="square" anchor="b">
              <a:spAutoFit/>
            </a:bodyPr>
            <a:lstStyle/>
            <a:p>
              <a:pPr marL="0" marR="0" lvl="0" indent="0" algn="l" defTabSz="895870"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SharePoint</a:t>
              </a:r>
            </a:p>
          </p:txBody>
        </p:sp>
        <p:sp>
          <p:nvSpPr>
            <p:cNvPr id="54" name="Rectangle 53"/>
            <p:cNvSpPr/>
            <p:nvPr/>
          </p:nvSpPr>
          <p:spPr>
            <a:xfrm>
              <a:off x="7207043" y="1749090"/>
              <a:ext cx="2269888" cy="354093"/>
            </a:xfrm>
            <a:prstGeom prst="rect">
              <a:avLst/>
            </a:prstGeom>
          </p:spPr>
          <p:txBody>
            <a:bodyPr wrap="square" anchor="b">
              <a:spAutoFit/>
            </a:bodyPr>
            <a:lstStyle/>
            <a:p>
              <a:pPr marL="0" marR="0" lvl="0" indent="0" algn="ctr" defTabSz="895870"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Office Apps</a:t>
              </a:r>
            </a:p>
          </p:txBody>
        </p:sp>
      </p:grpSp>
      <p:sp>
        <p:nvSpPr>
          <p:cNvPr id="74" name="Rectangle 73"/>
          <p:cNvSpPr/>
          <p:nvPr/>
        </p:nvSpPr>
        <p:spPr>
          <a:xfrm>
            <a:off x="7316870" y="3207491"/>
            <a:ext cx="2209972" cy="2157721"/>
          </a:xfrm>
          <a:prstGeom prst="rect">
            <a:avLst/>
          </a:prstGeom>
        </p:spPr>
        <p:txBody>
          <a:bodyPr wrap="square" anchor="t">
            <a:spAutoFit/>
          </a:bodyPr>
          <a:lstStyle/>
          <a:p>
            <a:pPr marL="170815" marR="0" lvl="0" indent="-170815"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See who's in the file with you</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170815" marR="0" lvl="0" indent="-170815"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Work together with real time co-authoring</a:t>
            </a:r>
            <a:endParaRPr kumimoji="0" lang="en-US" sz="1400" b="0" i="0" u="none" strike="noStrike" kern="1200" cap="none" spc="0" normalizeH="0" baseline="0" noProof="0">
              <a:ln>
                <a:noFill/>
              </a:ln>
              <a:solidFill>
                <a:srgbClr val="2C292A"/>
              </a:solidFill>
              <a:effectLst/>
              <a:uLnTx/>
              <a:uFillTx/>
              <a:latin typeface="Segoe UI"/>
              <a:ea typeface="+mn-ea"/>
              <a:cs typeface="Segoe UI"/>
            </a:endParaRPr>
          </a:p>
          <a:p>
            <a:pPr marL="170815" marR="0" lvl="0" indent="-170815"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C292A"/>
                </a:solidFill>
                <a:effectLst/>
                <a:uLnTx/>
                <a:uFillTx/>
                <a:latin typeface="Segoe UI"/>
                <a:ea typeface="+mn-ea"/>
                <a:cs typeface="+mn-cs"/>
              </a:rPr>
              <a:t>Track what’s changed with version history</a:t>
            </a:r>
            <a:endParaRPr kumimoji="0" lang="en-US" sz="1400" b="0" i="0" u="none" strike="noStrike" kern="1200" cap="none" spc="0" normalizeH="0" baseline="0" noProof="0">
              <a:ln>
                <a:noFill/>
              </a:ln>
              <a:solidFill>
                <a:srgbClr val="2C292A"/>
              </a:solidFill>
              <a:effectLst/>
              <a:uLnTx/>
              <a:uFillTx/>
              <a:latin typeface="Segoe UI"/>
              <a:ea typeface="+mn-ea"/>
              <a:cs typeface="Segoe UI"/>
            </a:endParaRPr>
          </a:p>
          <a:p>
            <a:pPr marL="170815" marR="0" lvl="0" indent="-170815" algn="l" defTabSz="913874"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C292A"/>
              </a:solidFill>
              <a:effectLst/>
              <a:uLnTx/>
              <a:uFillTx/>
              <a:latin typeface="Segoe UI"/>
              <a:ea typeface="+mn-ea"/>
              <a:cs typeface="Segoe UI"/>
            </a:endParaRPr>
          </a:p>
          <a:p>
            <a:pPr marL="0" marR="0" lvl="0" indent="0" algn="l" defTabSz="913874"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2C292A"/>
              </a:solidFill>
              <a:effectLst/>
              <a:uLnTx/>
              <a:uFillTx/>
              <a:latin typeface="Segoe UI"/>
              <a:ea typeface="+mn-ea"/>
              <a:cs typeface="+mn-cs"/>
            </a:endParaRPr>
          </a:p>
        </p:txBody>
      </p:sp>
      <p:sp>
        <p:nvSpPr>
          <p:cNvPr id="75" name="Rectangle 74"/>
          <p:cNvSpPr/>
          <p:nvPr/>
        </p:nvSpPr>
        <p:spPr bwMode="auto">
          <a:xfrm rot="5400000">
            <a:off x="5950819" y="-2705978"/>
            <a:ext cx="345037" cy="11323948"/>
          </a:xfrm>
          <a:prstGeom prst="rect">
            <a:avLst/>
          </a:prstGeom>
          <a:solidFill>
            <a:schemeClr val="accent5">
              <a:alpha val="6902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D83B01"/>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4" name="Rectangle 3"/>
          <p:cNvSpPr/>
          <p:nvPr/>
        </p:nvSpPr>
        <p:spPr>
          <a:xfrm>
            <a:off x="5012273" y="2837094"/>
            <a:ext cx="2209971" cy="290038"/>
          </a:xfrm>
          <a:prstGeom prst="rect">
            <a:avLst/>
          </a:prstGeom>
        </p:spPr>
        <p:txBody>
          <a:bodyPr wrap="square">
            <a:sp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Segoe UI" pitchFamily="34" charset="0"/>
                <a:cs typeface="Segoe UI Semibold" panose="020B0702040204020203" pitchFamily="34" charset="0"/>
              </a:rPr>
              <a:t>EXAMPLE USE CASES</a:t>
            </a:r>
          </a:p>
        </p:txBody>
      </p:sp>
      <p:grpSp>
        <p:nvGrpSpPr>
          <p:cNvPr id="44" name="Group 43">
            <a:extLst>
              <a:ext uri="{FF2B5EF4-FFF2-40B4-BE49-F238E27FC236}">
                <a16:creationId xmlns:a16="http://schemas.microsoft.com/office/drawing/2014/main" id="{C9E338C0-EB04-4DAF-87AD-0914E5B9E15E}"/>
              </a:ext>
            </a:extLst>
          </p:cNvPr>
          <p:cNvGrpSpPr/>
          <p:nvPr/>
        </p:nvGrpSpPr>
        <p:grpSpPr>
          <a:xfrm>
            <a:off x="452313" y="6198023"/>
            <a:ext cx="11332999" cy="385990"/>
            <a:chOff x="-266058" y="6233625"/>
            <a:chExt cx="7529385" cy="386157"/>
          </a:xfrm>
        </p:grpSpPr>
        <p:sp>
          <p:nvSpPr>
            <p:cNvPr id="45" name="Rectangle 44">
              <a:extLst>
                <a:ext uri="{FF2B5EF4-FFF2-40B4-BE49-F238E27FC236}">
                  <a16:creationId xmlns:a16="http://schemas.microsoft.com/office/drawing/2014/main" id="{69C9E440-5F9D-40D4-AB08-74FD33F30FFC}"/>
                </a:ext>
              </a:extLst>
            </p:cNvPr>
            <p:cNvSpPr/>
            <p:nvPr/>
          </p:nvSpPr>
          <p:spPr>
            <a:xfrm>
              <a:off x="1548929" y="6255679"/>
              <a:ext cx="3984372" cy="364103"/>
            </a:xfrm>
            <a:prstGeom prst="rect">
              <a:avLst/>
            </a:prstGeom>
            <a:ln>
              <a:noFill/>
            </a:ln>
          </p:spPr>
          <p:txBody>
            <a:bodyPr wrap="none">
              <a:spAutoFit/>
            </a:bodyPr>
            <a:lstStyle/>
            <a:p>
              <a:pPr marL="0" marR="0" lvl="0" indent="0" algn="r" defTabSz="913841" rtl="0" eaLnBrk="1" fontAlgn="auto" latinLnBrk="0" hangingPunct="1">
                <a:lnSpc>
                  <a:spcPct val="100000"/>
                </a:lnSpc>
                <a:spcBef>
                  <a:spcPts val="0"/>
                </a:spcBef>
                <a:spcAft>
                  <a:spcPts val="0"/>
                </a:spcAft>
                <a:buClrTx/>
                <a:buSzTx/>
                <a:buFontTx/>
                <a:buNone/>
                <a:tabLst/>
                <a:defRPr/>
              </a:pPr>
              <a:r>
                <a:rPr kumimoji="0" lang="en-US" sz="1765" b="0" i="0" u="none" strike="noStrike" kern="0" cap="none" spc="-100" normalizeH="0" baseline="0" noProof="0">
                  <a:ln>
                    <a:noFill/>
                  </a:ln>
                  <a:solidFill>
                    <a:srgbClr val="0078D7"/>
                  </a:solidFill>
                  <a:effectLst/>
                  <a:uLnTx/>
                  <a:uFillTx/>
                  <a:latin typeface="Segoe UI Semibold" charset="0"/>
                  <a:ea typeface="Segoe UI Semibold" charset="0"/>
                  <a:cs typeface="Segoe UI Semibold" charset="0"/>
                </a:rPr>
                <a:t>Office 365 Groups     Microsoft Graph    Security and Compliance</a:t>
              </a:r>
            </a:p>
          </p:txBody>
        </p:sp>
        <p:cxnSp>
          <p:nvCxnSpPr>
            <p:cNvPr id="46" name="Straight Connector 45">
              <a:extLst>
                <a:ext uri="{FF2B5EF4-FFF2-40B4-BE49-F238E27FC236}">
                  <a16:creationId xmlns:a16="http://schemas.microsoft.com/office/drawing/2014/main" id="{B2FD5489-B97E-4BE6-B723-3869B99C9C84}"/>
                </a:ext>
              </a:extLst>
            </p:cNvPr>
            <p:cNvCxnSpPr>
              <a:cxnSpLocks/>
            </p:cNvCxnSpPr>
            <p:nvPr/>
          </p:nvCxnSpPr>
          <p:spPr>
            <a:xfrm flipH="1">
              <a:off x="-266058" y="6436741"/>
              <a:ext cx="1670175" cy="0"/>
            </a:xfrm>
            <a:prstGeom prst="line">
              <a:avLst/>
            </a:prstGeom>
            <a:ln w="19050">
              <a:solidFill>
                <a:schemeClr val="tx1">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9102ECB-AC3A-4D03-95AF-FA7EF02104FD}"/>
                </a:ext>
              </a:extLst>
            </p:cNvPr>
            <p:cNvCxnSpPr/>
            <p:nvPr/>
          </p:nvCxnSpPr>
          <p:spPr>
            <a:xfrm flipH="1">
              <a:off x="-266055" y="6233625"/>
              <a:ext cx="0" cy="203116"/>
            </a:xfrm>
            <a:prstGeom prst="line">
              <a:avLst/>
            </a:prstGeom>
            <a:ln w="19050">
              <a:solidFill>
                <a:schemeClr val="tx1">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E2A337-18A3-4D45-82C1-3F5E753E4B31}"/>
                </a:ext>
              </a:extLst>
            </p:cNvPr>
            <p:cNvCxnSpPr>
              <a:cxnSpLocks/>
            </p:cNvCxnSpPr>
            <p:nvPr/>
          </p:nvCxnSpPr>
          <p:spPr>
            <a:xfrm>
              <a:off x="5743728" y="6436741"/>
              <a:ext cx="1519599" cy="0"/>
            </a:xfrm>
            <a:prstGeom prst="line">
              <a:avLst/>
            </a:prstGeom>
            <a:ln w="19050">
              <a:solidFill>
                <a:schemeClr val="tx1">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C0C5F68-424D-4EFA-892D-A84984201BFF}"/>
                </a:ext>
              </a:extLst>
            </p:cNvPr>
            <p:cNvCxnSpPr>
              <a:cxnSpLocks/>
            </p:cNvCxnSpPr>
            <p:nvPr/>
          </p:nvCxnSpPr>
          <p:spPr>
            <a:xfrm>
              <a:off x="7263312" y="6233625"/>
              <a:ext cx="0" cy="203116"/>
            </a:xfrm>
            <a:prstGeom prst="line">
              <a:avLst/>
            </a:prstGeom>
            <a:ln w="19050">
              <a:solidFill>
                <a:schemeClr val="tx1">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9" name="Title 1">
            <a:extLst>
              <a:ext uri="{FF2B5EF4-FFF2-40B4-BE49-F238E27FC236}">
                <a16:creationId xmlns:a16="http://schemas.microsoft.com/office/drawing/2014/main" id="{505597D9-DDB4-4978-B556-733E784241AA}"/>
              </a:ext>
            </a:extLst>
          </p:cNvPr>
          <p:cNvSpPr txBox="1">
            <a:spLocks/>
          </p:cNvSpPr>
          <p:nvPr/>
        </p:nvSpPr>
        <p:spPr>
          <a:xfrm>
            <a:off x="373406" y="266344"/>
            <a:ext cx="12025120" cy="646331"/>
          </a:xfrm>
          <a:prstGeom prst="rect">
            <a:avLst/>
          </a:prstGeom>
        </p:spPr>
        <p:txBody>
          <a:bodyPr wrap="square">
            <a:spAutoFit/>
          </a:bodyPr>
          <a:lstStyle>
            <a:defPPr>
              <a:defRPr lang="en-US"/>
            </a:defPPr>
            <a:lvl1pPr marR="0" lvl="0" indent="0" defTabSz="914367" fontAlgn="auto">
              <a:lnSpc>
                <a:spcPct val="90000"/>
              </a:lnSpc>
              <a:spcBef>
                <a:spcPct val="0"/>
              </a:spcBef>
              <a:spcAft>
                <a:spcPts val="0"/>
              </a:spcAft>
              <a:buClrTx/>
              <a:buSzTx/>
              <a:tabLst/>
              <a:defRPr sz="4000" spc="-100">
                <a:ln w="3175">
                  <a:noFill/>
                </a:ln>
                <a:solidFill>
                  <a:srgbClr val="0078D7"/>
                </a:solidFill>
                <a:latin typeface="Segoe UI Light" panose="020B0502040204020203" pitchFamily="34" charset="0"/>
                <a:cs typeface="Segoe UI Light" panose="020B0502040204020203"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a:ln w="3175">
                  <a:noFill/>
                </a:ln>
                <a:solidFill>
                  <a:srgbClr val="0078D7"/>
                </a:solidFill>
                <a:effectLst/>
                <a:uLnTx/>
                <a:uFillTx/>
                <a:latin typeface="Segoe UI Light" panose="020B0502040204020203" pitchFamily="34" charset="0"/>
                <a:ea typeface="+mn-ea"/>
                <a:cs typeface="Segoe UI Light" panose="020B0502040204020203" pitchFamily="34" charset="0"/>
              </a:rPr>
              <a:t>Microsoft 365 Teamwork Use Case Guidance</a:t>
            </a:r>
          </a:p>
        </p:txBody>
      </p:sp>
    </p:spTree>
    <p:extLst>
      <p:ext uri="{BB962C8B-B14F-4D97-AF65-F5344CB8AC3E}">
        <p14:creationId xmlns:p14="http://schemas.microsoft.com/office/powerpoint/2010/main" val="9228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927AC787-1DF1-4926-AFAE-325DD464221E}"/>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
        <p:nvSpPr>
          <p:cNvPr id="10" name="Subtitle 4">
            <a:extLst>
              <a:ext uri="{FF2B5EF4-FFF2-40B4-BE49-F238E27FC236}">
                <a16:creationId xmlns:a16="http://schemas.microsoft.com/office/drawing/2014/main" id="{35DE01D2-E11D-45D9-B89B-D7C491B748B9}"/>
              </a:ext>
            </a:extLst>
          </p:cNvPr>
          <p:cNvSpPr txBox="1">
            <a:spLocks/>
          </p:cNvSpPr>
          <p:nvPr/>
        </p:nvSpPr>
        <p:spPr>
          <a:xfrm>
            <a:off x="313549" y="5746042"/>
            <a:ext cx="3280647" cy="7168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2"/>
                </a:solidFill>
                <a:latin typeface="Century Gothic" panose="020B0502020202020204" pitchFamily="34" charset="0"/>
                <a:ea typeface="Tahoma" charset="0"/>
                <a:cs typeface="Arial Black"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Century Gothic" panose="020B0502020202020204" pitchFamily="34" charset="0"/>
                <a:ea typeface="Tahoma" charset="0"/>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Century Gothic" panose="020B0502020202020204" pitchFamily="34" charset="0"/>
                <a:ea typeface="Tahoma" charset="0"/>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Century Gothic" panose="020B0502020202020204" pitchFamily="34" charset="0"/>
                <a:ea typeface="Tahoma" charset="0"/>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Century Gothic" panose="020B0502020202020204" pitchFamily="34" charset="0"/>
                <a:ea typeface="Tahoma"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44D62C"/>
                </a:solidFill>
              </a:rPr>
              <a:t>NICOLE MAILE</a:t>
            </a:r>
            <a:endParaRPr kumimoji="0" lang="en-US" sz="2000" b="1" i="0" u="none" strike="noStrike" kern="1200" cap="none" spc="0" normalizeH="0" baseline="0" noProof="0">
              <a:ln>
                <a:noFill/>
              </a:ln>
              <a:solidFill>
                <a:srgbClr val="44D62C"/>
              </a:solidFill>
              <a:effectLst/>
              <a:uLnTx/>
              <a:uFillTx/>
              <a:latin typeface="Century Gothic" panose="020B0502020202020204" pitchFamily="34" charset="0"/>
              <a:ea typeface="Tahoma"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b="0">
                <a:solidFill>
                  <a:srgbClr val="1C243B"/>
                </a:solidFill>
              </a:rPr>
              <a:t>Channel </a:t>
            </a:r>
            <a:r>
              <a:rPr kumimoji="0" lang="en-US" sz="1200" b="0" i="0" u="none" strike="noStrike" kern="1200" cap="none" spc="0" normalizeH="0" baseline="0" noProof="0">
                <a:ln>
                  <a:noFill/>
                </a:ln>
                <a:solidFill>
                  <a:srgbClr val="1C243B"/>
                </a:solidFill>
                <a:effectLst/>
                <a:uLnTx/>
                <a:uFillTx/>
                <a:latin typeface="Century Gothic" panose="020B0502020202020204" pitchFamily="34" charset="0"/>
                <a:ea typeface="Tahoma" charset="0"/>
              </a:rPr>
              <a:t>Account Manager</a:t>
            </a:r>
          </a:p>
        </p:txBody>
      </p:sp>
      <p:pic>
        <p:nvPicPr>
          <p:cNvPr id="11" name="Picture 10">
            <a:extLst>
              <a:ext uri="{FF2B5EF4-FFF2-40B4-BE49-F238E27FC236}">
                <a16:creationId xmlns:a16="http://schemas.microsoft.com/office/drawing/2014/main" id="{2744C59C-CDE0-43C1-A1A4-E0F6CBA265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453" y="3038977"/>
            <a:ext cx="2468430" cy="2462788"/>
          </a:xfrm>
          <a:prstGeom prst="rect">
            <a:avLst/>
          </a:prstGeom>
          <a:effectLst>
            <a:softEdge rad="88900"/>
          </a:effectLst>
        </p:spPr>
      </p:pic>
      <p:sp>
        <p:nvSpPr>
          <p:cNvPr id="17" name="Subtitle 4">
            <a:extLst>
              <a:ext uri="{FF2B5EF4-FFF2-40B4-BE49-F238E27FC236}">
                <a16:creationId xmlns:a16="http://schemas.microsoft.com/office/drawing/2014/main" id="{17F1DFC7-702A-4379-A71D-052A352E7023}"/>
              </a:ext>
            </a:extLst>
          </p:cNvPr>
          <p:cNvSpPr txBox="1">
            <a:spLocks/>
          </p:cNvSpPr>
          <p:nvPr/>
        </p:nvSpPr>
        <p:spPr>
          <a:xfrm>
            <a:off x="3217453" y="5746042"/>
            <a:ext cx="3280647" cy="7168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2"/>
                </a:solidFill>
                <a:latin typeface="Century Gothic" panose="020B0502020202020204" pitchFamily="34" charset="0"/>
                <a:ea typeface="Tahoma" charset="0"/>
                <a:cs typeface="Arial Black"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Century Gothic" panose="020B0502020202020204" pitchFamily="34" charset="0"/>
                <a:ea typeface="Tahoma" charset="0"/>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Century Gothic" panose="020B0502020202020204" pitchFamily="34" charset="0"/>
                <a:ea typeface="Tahoma" charset="0"/>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Century Gothic" panose="020B0502020202020204" pitchFamily="34" charset="0"/>
                <a:ea typeface="Tahoma" charset="0"/>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Century Gothic" panose="020B0502020202020204" pitchFamily="34" charset="0"/>
                <a:ea typeface="Tahoma"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4D62C"/>
                </a:solidFill>
                <a:effectLst/>
                <a:uLnTx/>
                <a:uFillTx/>
                <a:latin typeface="Century Gothic" panose="020B0502020202020204" pitchFamily="34" charset="0"/>
                <a:ea typeface="Tahoma" charset="0"/>
              </a:rPr>
              <a:t>ASHLEY MORETTI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1C243B"/>
                </a:solidFill>
                <a:effectLst/>
                <a:uLnTx/>
                <a:uFillTx/>
                <a:latin typeface="Century Gothic" panose="020B0502020202020204" pitchFamily="34" charset="0"/>
                <a:ea typeface="Tahoma" charset="0"/>
              </a:rPr>
              <a:t>Microsoft Programs Manager</a:t>
            </a:r>
          </a:p>
        </p:txBody>
      </p:sp>
      <p:sp>
        <p:nvSpPr>
          <p:cNvPr id="18" name="Subtitle 4">
            <a:extLst>
              <a:ext uri="{FF2B5EF4-FFF2-40B4-BE49-F238E27FC236}">
                <a16:creationId xmlns:a16="http://schemas.microsoft.com/office/drawing/2014/main" id="{FADB4133-C9B9-475D-8839-B09D2F6D7CF6}"/>
              </a:ext>
            </a:extLst>
          </p:cNvPr>
          <p:cNvSpPr txBox="1">
            <a:spLocks/>
          </p:cNvSpPr>
          <p:nvPr/>
        </p:nvSpPr>
        <p:spPr>
          <a:xfrm>
            <a:off x="725294" y="5002173"/>
            <a:ext cx="3280647" cy="7168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2"/>
                </a:solidFill>
                <a:latin typeface="Century Gothic" panose="020B0502020202020204" pitchFamily="34" charset="0"/>
                <a:ea typeface="Tahoma" charset="0"/>
                <a:cs typeface="Arial Black"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Century Gothic" panose="020B0502020202020204" pitchFamily="34" charset="0"/>
                <a:ea typeface="Tahoma" charset="0"/>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Century Gothic" panose="020B0502020202020204" pitchFamily="34" charset="0"/>
                <a:ea typeface="Tahoma" charset="0"/>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Century Gothic" panose="020B0502020202020204" pitchFamily="34" charset="0"/>
                <a:ea typeface="Tahoma" charset="0"/>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Century Gothic" panose="020B0502020202020204" pitchFamily="34" charset="0"/>
                <a:ea typeface="Tahoma"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1C243B"/>
              </a:solidFill>
              <a:effectLst/>
              <a:uLnTx/>
              <a:uFillTx/>
              <a:latin typeface="Century Gothic" panose="020B0502020202020204" pitchFamily="34" charset="0"/>
              <a:ea typeface="Tahoma" charset="0"/>
            </a:endParaRPr>
          </a:p>
        </p:txBody>
      </p:sp>
      <p:sp>
        <p:nvSpPr>
          <p:cNvPr id="20" name="Subtitle 4">
            <a:extLst>
              <a:ext uri="{FF2B5EF4-FFF2-40B4-BE49-F238E27FC236}">
                <a16:creationId xmlns:a16="http://schemas.microsoft.com/office/drawing/2014/main" id="{1AD2BF5C-94E4-415B-AFDF-5C51175B3BA6}"/>
              </a:ext>
            </a:extLst>
          </p:cNvPr>
          <p:cNvSpPr txBox="1">
            <a:spLocks/>
          </p:cNvSpPr>
          <p:nvPr/>
        </p:nvSpPr>
        <p:spPr>
          <a:xfrm>
            <a:off x="4451668" y="5015086"/>
            <a:ext cx="3856040" cy="7168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2"/>
                </a:solidFill>
                <a:latin typeface="Century Gothic" panose="020B0502020202020204" pitchFamily="34" charset="0"/>
                <a:ea typeface="Tahoma" charset="0"/>
                <a:cs typeface="Arial Black"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Century Gothic" panose="020B0502020202020204" pitchFamily="34" charset="0"/>
                <a:ea typeface="Tahoma" charset="0"/>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Century Gothic" panose="020B0502020202020204" pitchFamily="34" charset="0"/>
                <a:ea typeface="Tahoma" charset="0"/>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Century Gothic" panose="020B0502020202020204" pitchFamily="34" charset="0"/>
                <a:ea typeface="Tahoma" charset="0"/>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Century Gothic" panose="020B0502020202020204" pitchFamily="34" charset="0"/>
                <a:ea typeface="Tahoma"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1C243B"/>
              </a:solidFill>
              <a:effectLst/>
              <a:uLnTx/>
              <a:uFillTx/>
              <a:latin typeface="Century Gothic" panose="020B0502020202020204" pitchFamily="34" charset="0"/>
              <a:ea typeface="Tahoma" charset="0"/>
            </a:endParaRPr>
          </a:p>
        </p:txBody>
      </p:sp>
      <p:pic>
        <p:nvPicPr>
          <p:cNvPr id="5" name="Picture 4" descr="A person smiling for the camera&#10;&#10;Description automatically generated with medium confidence">
            <a:extLst>
              <a:ext uri="{FF2B5EF4-FFF2-40B4-BE49-F238E27FC236}">
                <a16:creationId xmlns:a16="http://schemas.microsoft.com/office/drawing/2014/main" id="{56B2504B-58F2-455F-B46B-6957CB06FDDB}"/>
              </a:ext>
            </a:extLst>
          </p:cNvPr>
          <p:cNvPicPr>
            <a:picLocks noChangeAspect="1"/>
          </p:cNvPicPr>
          <p:nvPr/>
        </p:nvPicPr>
        <p:blipFill rotWithShape="1">
          <a:blip r:embed="rId3">
            <a:extLst>
              <a:ext uri="{28A0092B-C50C-407E-A947-70E740481C1C}">
                <a14:useLocalDpi xmlns:a14="http://schemas.microsoft.com/office/drawing/2010/main" val="0"/>
              </a:ext>
            </a:extLst>
          </a:blip>
          <a:srcRect b="25407"/>
          <a:stretch/>
        </p:blipFill>
        <p:spPr>
          <a:xfrm>
            <a:off x="313549" y="3038977"/>
            <a:ext cx="2531097" cy="2462788"/>
          </a:xfrm>
          <a:prstGeom prst="rect">
            <a:avLst/>
          </a:prstGeom>
          <a:effectLst>
            <a:softEdge rad="88900"/>
          </a:effectLst>
        </p:spPr>
      </p:pic>
    </p:spTree>
    <p:extLst>
      <p:ext uri="{BB962C8B-B14F-4D97-AF65-F5344CB8AC3E}">
        <p14:creationId xmlns:p14="http://schemas.microsoft.com/office/powerpoint/2010/main" val="1675140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F9B284B-D032-45D7-8B2F-C7196B829F4B}"/>
              </a:ext>
            </a:extLst>
          </p:cNvPr>
          <p:cNvSpPr>
            <a:spLocks noChangeAspect="1"/>
          </p:cNvSpPr>
          <p:nvPr/>
        </p:nvSpPr>
        <p:spPr bwMode="auto">
          <a:xfrm>
            <a:off x="787683" y="1510257"/>
            <a:ext cx="4295279" cy="4382709"/>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7" name="Group 26">
            <a:extLst>
              <a:ext uri="{FF2B5EF4-FFF2-40B4-BE49-F238E27FC236}">
                <a16:creationId xmlns:a16="http://schemas.microsoft.com/office/drawing/2014/main" id="{821FF104-AE54-4664-8589-5AAF6C0FD29E}"/>
              </a:ext>
            </a:extLst>
          </p:cNvPr>
          <p:cNvGrpSpPr/>
          <p:nvPr/>
        </p:nvGrpSpPr>
        <p:grpSpPr>
          <a:xfrm>
            <a:off x="702117" y="1510257"/>
            <a:ext cx="4480560" cy="4482124"/>
            <a:chOff x="5515409" y="618503"/>
            <a:chExt cx="5951983" cy="5835283"/>
          </a:xfrm>
          <a:solidFill>
            <a:srgbClr val="D83B01"/>
          </a:solidFill>
        </p:grpSpPr>
        <p:cxnSp>
          <p:nvCxnSpPr>
            <p:cNvPr id="28" name="Straight Connector 27">
              <a:extLst>
                <a:ext uri="{FF2B5EF4-FFF2-40B4-BE49-F238E27FC236}">
                  <a16:creationId xmlns:a16="http://schemas.microsoft.com/office/drawing/2014/main" id="{07485ACC-DE65-4055-9A9E-E5947C8C741A}"/>
                </a:ext>
              </a:extLst>
            </p:cNvPr>
            <p:cNvCxnSpPr/>
            <p:nvPr/>
          </p:nvCxnSpPr>
          <p:spPr>
            <a:xfrm flipH="1">
              <a:off x="8482003" y="618503"/>
              <a:ext cx="177" cy="5835283"/>
            </a:xfrm>
            <a:prstGeom prst="line">
              <a:avLst/>
            </a:prstGeom>
            <a:grpFill/>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CE7B5DC-2E56-4173-85C1-9B12CC76934D}"/>
                </a:ext>
              </a:extLst>
            </p:cNvPr>
            <p:cNvCxnSpPr/>
            <p:nvPr/>
          </p:nvCxnSpPr>
          <p:spPr>
            <a:xfrm flipH="1">
              <a:off x="6111089" y="1373187"/>
              <a:ext cx="4544841" cy="4520620"/>
            </a:xfrm>
            <a:prstGeom prst="line">
              <a:avLst/>
            </a:prstGeom>
            <a:grpFill/>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DE70727-F2D1-42BF-BA41-8AC1EAAB5FBE}"/>
                </a:ext>
              </a:extLst>
            </p:cNvPr>
            <p:cNvCxnSpPr/>
            <p:nvPr/>
          </p:nvCxnSpPr>
          <p:spPr>
            <a:xfrm>
              <a:off x="5515409" y="3528431"/>
              <a:ext cx="5951983" cy="0"/>
            </a:xfrm>
            <a:prstGeom prst="line">
              <a:avLst/>
            </a:prstGeom>
            <a:grpFill/>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E382F39-9B22-4E3E-9030-F4417BA49C43}"/>
                </a:ext>
              </a:extLst>
            </p:cNvPr>
            <p:cNvCxnSpPr/>
            <p:nvPr/>
          </p:nvCxnSpPr>
          <p:spPr>
            <a:xfrm>
              <a:off x="6292158" y="1258432"/>
              <a:ext cx="4507770" cy="4486288"/>
            </a:xfrm>
            <a:prstGeom prst="line">
              <a:avLst/>
            </a:prstGeom>
            <a:grpFill/>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F7B71700-BE76-4C17-8F5C-75BEA62635D5}"/>
              </a:ext>
            </a:extLst>
          </p:cNvPr>
          <p:cNvSpPr/>
          <p:nvPr/>
        </p:nvSpPr>
        <p:spPr>
          <a:xfrm>
            <a:off x="1695463" y="2219912"/>
            <a:ext cx="1259180" cy="369332"/>
          </a:xfrm>
          <a:prstGeom prst="rect">
            <a:avLst/>
          </a:prstGeom>
          <a:noFill/>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Extended</a:t>
            </a:r>
            <a:b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Opportunities</a:t>
            </a:r>
            <a:endParaRPr kumimoji="0" lang="en-US" sz="1000" b="0" i="0" u="none" strike="noStrike" kern="1200" cap="none" spc="39"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0" name="Rectangle 19">
            <a:extLst>
              <a:ext uri="{FF2B5EF4-FFF2-40B4-BE49-F238E27FC236}">
                <a16:creationId xmlns:a16="http://schemas.microsoft.com/office/drawing/2014/main" id="{709A927F-FFDA-4AE2-AE6D-25C80177CF59}"/>
              </a:ext>
            </a:extLst>
          </p:cNvPr>
          <p:cNvSpPr/>
          <p:nvPr/>
        </p:nvSpPr>
        <p:spPr>
          <a:xfrm>
            <a:off x="3811456" y="3392816"/>
            <a:ext cx="1522252" cy="230832"/>
          </a:xfrm>
          <a:prstGeom prst="rect">
            <a:avLst/>
          </a:prstGeom>
          <a:noFill/>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Sites and Files </a:t>
            </a:r>
          </a:p>
        </p:txBody>
      </p:sp>
      <p:sp>
        <p:nvSpPr>
          <p:cNvPr id="24" name="Rectangle 23">
            <a:extLst>
              <a:ext uri="{FF2B5EF4-FFF2-40B4-BE49-F238E27FC236}">
                <a16:creationId xmlns:a16="http://schemas.microsoft.com/office/drawing/2014/main" id="{D727808D-96BA-4813-A89E-3D04C9A70B64}"/>
              </a:ext>
            </a:extLst>
          </p:cNvPr>
          <p:cNvSpPr/>
          <p:nvPr/>
        </p:nvSpPr>
        <p:spPr>
          <a:xfrm>
            <a:off x="897001" y="3356186"/>
            <a:ext cx="1043749" cy="238527"/>
          </a:xfrm>
          <a:prstGeom prst="rect">
            <a:avLst/>
          </a:prstGeom>
          <a:noFill/>
        </p:spPr>
        <p:txBody>
          <a:bodyPr wrap="square">
            <a:sp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Security </a:t>
            </a:r>
          </a:p>
        </p:txBody>
      </p:sp>
      <p:sp>
        <p:nvSpPr>
          <p:cNvPr id="16" name="center">
            <a:extLst>
              <a:ext uri="{FF2B5EF4-FFF2-40B4-BE49-F238E27FC236}">
                <a16:creationId xmlns:a16="http://schemas.microsoft.com/office/drawing/2014/main" id="{AA48EAD3-E1C7-4D67-B19D-A639056019C5}"/>
              </a:ext>
            </a:extLst>
          </p:cNvPr>
          <p:cNvSpPr/>
          <p:nvPr/>
        </p:nvSpPr>
        <p:spPr bwMode="auto">
          <a:xfrm>
            <a:off x="1982277" y="2791199"/>
            <a:ext cx="1920240" cy="192024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Hub for </a:t>
            </a:r>
            <a:br>
              <a:rPr kumimoji="0" lang="en-US" sz="18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18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Teamwork </a:t>
            </a:r>
            <a:br>
              <a:rPr kumimoji="0" lang="en-US" sz="18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pulls through</a:t>
            </a:r>
          </a:p>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opportunities</a:t>
            </a:r>
          </a:p>
        </p:txBody>
      </p:sp>
      <p:sp>
        <p:nvSpPr>
          <p:cNvPr id="25" name="Rectangle 24">
            <a:extLst>
              <a:ext uri="{FF2B5EF4-FFF2-40B4-BE49-F238E27FC236}">
                <a16:creationId xmlns:a16="http://schemas.microsoft.com/office/drawing/2014/main" id="{A2781014-8CC4-4D16-BCE5-46133B6FC980}"/>
              </a:ext>
            </a:extLst>
          </p:cNvPr>
          <p:cNvSpPr/>
          <p:nvPr/>
        </p:nvSpPr>
        <p:spPr>
          <a:xfrm>
            <a:off x="2947814" y="2375454"/>
            <a:ext cx="1307377" cy="230832"/>
          </a:xfrm>
          <a:prstGeom prst="rect">
            <a:avLst/>
          </a:prstGeom>
          <a:noFill/>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Email &amp; Calendar</a:t>
            </a:r>
          </a:p>
        </p:txBody>
      </p:sp>
      <p:sp>
        <p:nvSpPr>
          <p:cNvPr id="34" name="Rectangle 33">
            <a:extLst>
              <a:ext uri="{FF2B5EF4-FFF2-40B4-BE49-F238E27FC236}">
                <a16:creationId xmlns:a16="http://schemas.microsoft.com/office/drawing/2014/main" id="{07577600-661A-450F-8CEE-883B1AC9100D}"/>
              </a:ext>
            </a:extLst>
          </p:cNvPr>
          <p:cNvSpPr/>
          <p:nvPr/>
        </p:nvSpPr>
        <p:spPr>
          <a:xfrm>
            <a:off x="3001014" y="5341025"/>
            <a:ext cx="1100039" cy="230832"/>
          </a:xfrm>
          <a:prstGeom prst="rect">
            <a:avLst/>
          </a:prstGeom>
          <a:noFill/>
        </p:spPr>
        <p:txBody>
          <a:bodyPr wrap="square" lIns="0" rIns="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Community</a:t>
            </a:r>
          </a:p>
        </p:txBody>
      </p:sp>
      <p:sp>
        <p:nvSpPr>
          <p:cNvPr id="35" name="Rectangle 34">
            <a:extLst>
              <a:ext uri="{FF2B5EF4-FFF2-40B4-BE49-F238E27FC236}">
                <a16:creationId xmlns:a16="http://schemas.microsoft.com/office/drawing/2014/main" id="{E6D1042B-A8F0-4A92-8E0A-59EB5097F2BD}"/>
              </a:ext>
            </a:extLst>
          </p:cNvPr>
          <p:cNvSpPr/>
          <p:nvPr/>
        </p:nvSpPr>
        <p:spPr>
          <a:xfrm>
            <a:off x="812263" y="4428675"/>
            <a:ext cx="1348444" cy="384721"/>
          </a:xfrm>
          <a:prstGeom prst="rect">
            <a:avLst/>
          </a:prstGeom>
          <a:noFill/>
        </p:spPr>
        <p:txBody>
          <a:bodyPr wrap="square">
            <a:sp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Project</a:t>
            </a:r>
            <a:b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Management</a:t>
            </a:r>
          </a:p>
        </p:txBody>
      </p:sp>
      <p:sp>
        <p:nvSpPr>
          <p:cNvPr id="37" name="Rectangle 36">
            <a:extLst>
              <a:ext uri="{FF2B5EF4-FFF2-40B4-BE49-F238E27FC236}">
                <a16:creationId xmlns:a16="http://schemas.microsoft.com/office/drawing/2014/main" id="{1DF71369-4722-4154-BD01-76A17EED65AC}"/>
              </a:ext>
            </a:extLst>
          </p:cNvPr>
          <p:cNvSpPr/>
          <p:nvPr/>
        </p:nvSpPr>
        <p:spPr>
          <a:xfrm>
            <a:off x="7653160" y="3171105"/>
            <a:ext cx="4114800" cy="713232"/>
          </a:xfrm>
          <a:prstGeom prst="rect">
            <a:avLst/>
          </a:prstGeom>
        </p:spPr>
        <p:txBody>
          <a:bodyPr wrap="square" lIns="0" rIns="0">
            <a:no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Adoption</a:t>
            </a:r>
          </a:p>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srgbClr val="2C292A"/>
              </a:solidFill>
              <a:effectLst/>
              <a:uLnTx/>
              <a:uFillTx/>
              <a:latin typeface="Segoe UI Semibold" panose="020B0702040204020203" pitchFamily="34" charset="0"/>
              <a:ea typeface="Segoe UI Light" charset="0"/>
              <a:cs typeface="Segoe UI Semibold" panose="020B0702040204020203" pitchFamily="34" charset="0"/>
            </a:endParaRPr>
          </a:p>
          <a:p>
            <a:pPr marL="0" marR="0" lvl="0" indent="0" algn="l" defTabSz="91402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C292A"/>
                </a:solidFill>
                <a:effectLst/>
                <a:uLnTx/>
                <a:uFillTx/>
                <a:latin typeface="Segoe UI Semilight" charset="0"/>
                <a:ea typeface="+mn-ea"/>
                <a:cs typeface="Segoe UI Semilight" charset="0"/>
              </a:rPr>
              <a:t>Create opportunities for managed services and additional workloads</a:t>
            </a:r>
          </a:p>
        </p:txBody>
      </p:sp>
      <p:grpSp>
        <p:nvGrpSpPr>
          <p:cNvPr id="38" name="Group 37">
            <a:extLst>
              <a:ext uri="{FF2B5EF4-FFF2-40B4-BE49-F238E27FC236}">
                <a16:creationId xmlns:a16="http://schemas.microsoft.com/office/drawing/2014/main" id="{F50E7C35-031F-4248-8753-E0D846FC291C}"/>
              </a:ext>
            </a:extLst>
          </p:cNvPr>
          <p:cNvGrpSpPr/>
          <p:nvPr/>
        </p:nvGrpSpPr>
        <p:grpSpPr>
          <a:xfrm>
            <a:off x="6785522" y="3253345"/>
            <a:ext cx="689436" cy="548639"/>
            <a:chOff x="9830859" y="1265677"/>
            <a:chExt cx="689436" cy="548639"/>
          </a:xfrm>
        </p:grpSpPr>
        <p:sp>
          <p:nvSpPr>
            <p:cNvPr id="39" name="Freeform 1993">
              <a:extLst>
                <a:ext uri="{FF2B5EF4-FFF2-40B4-BE49-F238E27FC236}">
                  <a16:creationId xmlns:a16="http://schemas.microsoft.com/office/drawing/2014/main" id="{866D08F2-C0E2-463F-B0E2-5C80C0715086}"/>
                </a:ext>
              </a:extLst>
            </p:cNvPr>
            <p:cNvSpPr>
              <a:spLocks/>
            </p:cNvSpPr>
            <p:nvPr/>
          </p:nvSpPr>
          <p:spPr bwMode="auto">
            <a:xfrm>
              <a:off x="10015358" y="1632246"/>
              <a:ext cx="320441" cy="182070"/>
            </a:xfrm>
            <a:custGeom>
              <a:avLst/>
              <a:gdLst>
                <a:gd name="T0" fmla="*/ 56 w 56"/>
                <a:gd name="T1" fmla="*/ 32 h 32"/>
                <a:gd name="T2" fmla="*/ 48 w 56"/>
                <a:gd name="T3" fmla="*/ 32 h 32"/>
                <a:gd name="T4" fmla="*/ 48 w 56"/>
                <a:gd name="T5" fmla="*/ 30 h 32"/>
                <a:gd name="T6" fmla="*/ 28 w 56"/>
                <a:gd name="T7" fmla="*/ 8 h 32"/>
                <a:gd name="T8" fmla="*/ 8 w 56"/>
                <a:gd name="T9" fmla="*/ 30 h 32"/>
                <a:gd name="T10" fmla="*/ 8 w 56"/>
                <a:gd name="T11" fmla="*/ 32 h 32"/>
                <a:gd name="T12" fmla="*/ 0 w 56"/>
                <a:gd name="T13" fmla="*/ 32 h 32"/>
                <a:gd name="T14" fmla="*/ 0 w 56"/>
                <a:gd name="T15" fmla="*/ 30 h 32"/>
                <a:gd name="T16" fmla="*/ 28 w 56"/>
                <a:gd name="T17" fmla="*/ 0 h 32"/>
                <a:gd name="T18" fmla="*/ 56 w 56"/>
                <a:gd name="T19" fmla="*/ 30 h 32"/>
                <a:gd name="T20" fmla="*/ 56 w 56"/>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2">
                  <a:moveTo>
                    <a:pt x="56" y="32"/>
                  </a:moveTo>
                  <a:cubicBezTo>
                    <a:pt x="48" y="32"/>
                    <a:pt x="48" y="32"/>
                    <a:pt x="48" y="32"/>
                  </a:cubicBezTo>
                  <a:cubicBezTo>
                    <a:pt x="48" y="30"/>
                    <a:pt x="48" y="30"/>
                    <a:pt x="48" y="30"/>
                  </a:cubicBezTo>
                  <a:cubicBezTo>
                    <a:pt x="48" y="17"/>
                    <a:pt x="40" y="8"/>
                    <a:pt x="28" y="8"/>
                  </a:cubicBezTo>
                  <a:cubicBezTo>
                    <a:pt x="16" y="8"/>
                    <a:pt x="8" y="16"/>
                    <a:pt x="8" y="30"/>
                  </a:cubicBezTo>
                  <a:cubicBezTo>
                    <a:pt x="8" y="32"/>
                    <a:pt x="8" y="32"/>
                    <a:pt x="8" y="32"/>
                  </a:cubicBezTo>
                  <a:cubicBezTo>
                    <a:pt x="0" y="32"/>
                    <a:pt x="0" y="32"/>
                    <a:pt x="0" y="32"/>
                  </a:cubicBezTo>
                  <a:cubicBezTo>
                    <a:pt x="0" y="30"/>
                    <a:pt x="0" y="30"/>
                    <a:pt x="0" y="30"/>
                  </a:cubicBezTo>
                  <a:cubicBezTo>
                    <a:pt x="0" y="12"/>
                    <a:pt x="11" y="0"/>
                    <a:pt x="28" y="0"/>
                  </a:cubicBezTo>
                  <a:cubicBezTo>
                    <a:pt x="44" y="0"/>
                    <a:pt x="56" y="13"/>
                    <a:pt x="56" y="30"/>
                  </a:cubicBezTo>
                  <a:lnTo>
                    <a:pt x="56" y="3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C292A"/>
                </a:solidFill>
                <a:effectLst/>
                <a:uLnTx/>
                <a:uFillTx/>
                <a:latin typeface="Segoe UI"/>
                <a:ea typeface="+mn-ea"/>
                <a:cs typeface="+mn-cs"/>
              </a:endParaRPr>
            </a:p>
          </p:txBody>
        </p:sp>
        <p:sp>
          <p:nvSpPr>
            <p:cNvPr id="40" name="Freeform 1994">
              <a:extLst>
                <a:ext uri="{FF2B5EF4-FFF2-40B4-BE49-F238E27FC236}">
                  <a16:creationId xmlns:a16="http://schemas.microsoft.com/office/drawing/2014/main" id="{E6CA8686-9E60-4749-9815-65809339BF54}"/>
                </a:ext>
              </a:extLst>
            </p:cNvPr>
            <p:cNvSpPr>
              <a:spLocks noEditPoints="1"/>
            </p:cNvSpPr>
            <p:nvPr/>
          </p:nvSpPr>
          <p:spPr bwMode="auto">
            <a:xfrm>
              <a:off x="10243550" y="1265677"/>
              <a:ext cx="230621" cy="228195"/>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C292A"/>
                </a:solidFill>
                <a:effectLst/>
                <a:uLnTx/>
                <a:uFillTx/>
                <a:latin typeface="Segoe UI"/>
                <a:ea typeface="+mn-ea"/>
                <a:cs typeface="+mn-cs"/>
              </a:endParaRPr>
            </a:p>
          </p:txBody>
        </p:sp>
        <p:sp>
          <p:nvSpPr>
            <p:cNvPr id="41" name="Freeform 1995">
              <a:extLst>
                <a:ext uri="{FF2B5EF4-FFF2-40B4-BE49-F238E27FC236}">
                  <a16:creationId xmlns:a16="http://schemas.microsoft.com/office/drawing/2014/main" id="{51672E58-CDC9-46A3-9B2A-9ECD406A4E9A}"/>
                </a:ext>
              </a:extLst>
            </p:cNvPr>
            <p:cNvSpPr>
              <a:spLocks/>
            </p:cNvSpPr>
            <p:nvPr/>
          </p:nvSpPr>
          <p:spPr bwMode="auto">
            <a:xfrm>
              <a:off x="10243550" y="1447747"/>
              <a:ext cx="276745" cy="184496"/>
            </a:xfrm>
            <a:custGeom>
              <a:avLst/>
              <a:gdLst>
                <a:gd name="T0" fmla="*/ 48 w 48"/>
                <a:gd name="T1" fmla="*/ 32 h 32"/>
                <a:gd name="T2" fmla="*/ 40 w 48"/>
                <a:gd name="T3" fmla="*/ 32 h 32"/>
                <a:gd name="T4" fmla="*/ 40 w 48"/>
                <a:gd name="T5" fmla="*/ 30 h 32"/>
                <a:gd name="T6" fmla="*/ 20 w 48"/>
                <a:gd name="T7" fmla="*/ 8 h 32"/>
                <a:gd name="T8" fmla="*/ 5 w 48"/>
                <a:gd name="T9" fmla="*/ 14 h 32"/>
                <a:gd name="T10" fmla="*/ 0 w 48"/>
                <a:gd name="T11" fmla="*/ 8 h 32"/>
                <a:gd name="T12" fmla="*/ 20 w 48"/>
                <a:gd name="T13" fmla="*/ 0 h 32"/>
                <a:gd name="T14" fmla="*/ 48 w 48"/>
                <a:gd name="T15" fmla="*/ 30 h 32"/>
                <a:gd name="T16" fmla="*/ 48 w 48"/>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2">
                  <a:moveTo>
                    <a:pt x="48" y="32"/>
                  </a:moveTo>
                  <a:cubicBezTo>
                    <a:pt x="40" y="32"/>
                    <a:pt x="40" y="32"/>
                    <a:pt x="40" y="32"/>
                  </a:cubicBezTo>
                  <a:cubicBezTo>
                    <a:pt x="40" y="30"/>
                    <a:pt x="40" y="30"/>
                    <a:pt x="40" y="30"/>
                  </a:cubicBezTo>
                  <a:cubicBezTo>
                    <a:pt x="40" y="17"/>
                    <a:pt x="32" y="8"/>
                    <a:pt x="20" y="8"/>
                  </a:cubicBezTo>
                  <a:cubicBezTo>
                    <a:pt x="14" y="8"/>
                    <a:pt x="9" y="10"/>
                    <a:pt x="5" y="14"/>
                  </a:cubicBezTo>
                  <a:cubicBezTo>
                    <a:pt x="0" y="8"/>
                    <a:pt x="0" y="8"/>
                    <a:pt x="0" y="8"/>
                  </a:cubicBezTo>
                  <a:cubicBezTo>
                    <a:pt x="5" y="3"/>
                    <a:pt x="12" y="0"/>
                    <a:pt x="20" y="0"/>
                  </a:cubicBezTo>
                  <a:cubicBezTo>
                    <a:pt x="36" y="0"/>
                    <a:pt x="48" y="13"/>
                    <a:pt x="48" y="30"/>
                  </a:cubicBezTo>
                  <a:lnTo>
                    <a:pt x="48" y="3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C292A"/>
                </a:solidFill>
                <a:effectLst/>
                <a:uLnTx/>
                <a:uFillTx/>
                <a:latin typeface="Segoe UI"/>
                <a:ea typeface="+mn-ea"/>
                <a:cs typeface="+mn-cs"/>
              </a:endParaRPr>
            </a:p>
          </p:txBody>
        </p:sp>
        <p:sp>
          <p:nvSpPr>
            <p:cNvPr id="42" name="Freeform 1996">
              <a:extLst>
                <a:ext uri="{FF2B5EF4-FFF2-40B4-BE49-F238E27FC236}">
                  <a16:creationId xmlns:a16="http://schemas.microsoft.com/office/drawing/2014/main" id="{C2EC7830-7D13-4117-BD78-38A83AE1A238}"/>
                </a:ext>
              </a:extLst>
            </p:cNvPr>
            <p:cNvSpPr>
              <a:spLocks noEditPoints="1"/>
            </p:cNvSpPr>
            <p:nvPr/>
          </p:nvSpPr>
          <p:spPr bwMode="auto">
            <a:xfrm>
              <a:off x="9876984" y="1265677"/>
              <a:ext cx="230621" cy="228195"/>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C292A"/>
                </a:solidFill>
                <a:effectLst/>
                <a:uLnTx/>
                <a:uFillTx/>
                <a:latin typeface="Segoe UI"/>
                <a:ea typeface="+mn-ea"/>
                <a:cs typeface="+mn-cs"/>
              </a:endParaRPr>
            </a:p>
          </p:txBody>
        </p:sp>
        <p:sp>
          <p:nvSpPr>
            <p:cNvPr id="43" name="Freeform 1997">
              <a:extLst>
                <a:ext uri="{FF2B5EF4-FFF2-40B4-BE49-F238E27FC236}">
                  <a16:creationId xmlns:a16="http://schemas.microsoft.com/office/drawing/2014/main" id="{D9F4B686-C9D4-4ED0-A9EB-965C6D444D66}"/>
                </a:ext>
              </a:extLst>
            </p:cNvPr>
            <p:cNvSpPr>
              <a:spLocks/>
            </p:cNvSpPr>
            <p:nvPr/>
          </p:nvSpPr>
          <p:spPr bwMode="auto">
            <a:xfrm>
              <a:off x="9830859" y="1447747"/>
              <a:ext cx="276745" cy="184496"/>
            </a:xfrm>
            <a:custGeom>
              <a:avLst/>
              <a:gdLst>
                <a:gd name="T0" fmla="*/ 8 w 48"/>
                <a:gd name="T1" fmla="*/ 32 h 32"/>
                <a:gd name="T2" fmla="*/ 0 w 48"/>
                <a:gd name="T3" fmla="*/ 32 h 32"/>
                <a:gd name="T4" fmla="*/ 0 w 48"/>
                <a:gd name="T5" fmla="*/ 30 h 32"/>
                <a:gd name="T6" fmla="*/ 28 w 48"/>
                <a:gd name="T7" fmla="*/ 0 h 32"/>
                <a:gd name="T8" fmla="*/ 48 w 48"/>
                <a:gd name="T9" fmla="*/ 8 h 32"/>
                <a:gd name="T10" fmla="*/ 42 w 48"/>
                <a:gd name="T11" fmla="*/ 14 h 32"/>
                <a:gd name="T12" fmla="*/ 28 w 48"/>
                <a:gd name="T13" fmla="*/ 8 h 32"/>
                <a:gd name="T14" fmla="*/ 8 w 48"/>
                <a:gd name="T15" fmla="*/ 30 h 32"/>
                <a:gd name="T16" fmla="*/ 8 w 48"/>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2">
                  <a:moveTo>
                    <a:pt x="8" y="32"/>
                  </a:moveTo>
                  <a:cubicBezTo>
                    <a:pt x="0" y="32"/>
                    <a:pt x="0" y="32"/>
                    <a:pt x="0" y="32"/>
                  </a:cubicBezTo>
                  <a:cubicBezTo>
                    <a:pt x="0" y="30"/>
                    <a:pt x="0" y="30"/>
                    <a:pt x="0" y="30"/>
                  </a:cubicBezTo>
                  <a:cubicBezTo>
                    <a:pt x="0" y="12"/>
                    <a:pt x="11" y="0"/>
                    <a:pt x="28" y="0"/>
                  </a:cubicBezTo>
                  <a:cubicBezTo>
                    <a:pt x="36" y="0"/>
                    <a:pt x="43" y="3"/>
                    <a:pt x="48" y="8"/>
                  </a:cubicBezTo>
                  <a:cubicBezTo>
                    <a:pt x="42" y="14"/>
                    <a:pt x="42" y="14"/>
                    <a:pt x="42" y="14"/>
                  </a:cubicBezTo>
                  <a:cubicBezTo>
                    <a:pt x="38" y="10"/>
                    <a:pt x="33" y="8"/>
                    <a:pt x="28" y="8"/>
                  </a:cubicBezTo>
                  <a:cubicBezTo>
                    <a:pt x="16" y="8"/>
                    <a:pt x="8" y="16"/>
                    <a:pt x="8" y="30"/>
                  </a:cubicBezTo>
                  <a:lnTo>
                    <a:pt x="8" y="3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C292A"/>
                </a:solidFill>
                <a:effectLst/>
                <a:uLnTx/>
                <a:uFillTx/>
                <a:latin typeface="Segoe UI"/>
                <a:ea typeface="+mn-ea"/>
                <a:cs typeface="+mn-cs"/>
              </a:endParaRPr>
            </a:p>
          </p:txBody>
        </p:sp>
        <p:sp>
          <p:nvSpPr>
            <p:cNvPr id="44" name="Freeform 1998">
              <a:extLst>
                <a:ext uri="{FF2B5EF4-FFF2-40B4-BE49-F238E27FC236}">
                  <a16:creationId xmlns:a16="http://schemas.microsoft.com/office/drawing/2014/main" id="{AB23C660-3061-4477-8EF4-0EB1DF673680}"/>
                </a:ext>
              </a:extLst>
            </p:cNvPr>
            <p:cNvSpPr>
              <a:spLocks noEditPoints="1"/>
            </p:cNvSpPr>
            <p:nvPr/>
          </p:nvSpPr>
          <p:spPr bwMode="auto">
            <a:xfrm>
              <a:off x="10061483" y="1447747"/>
              <a:ext cx="228195" cy="230621"/>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C292A"/>
                </a:solidFill>
                <a:effectLst/>
                <a:uLnTx/>
                <a:uFillTx/>
                <a:latin typeface="Segoe UI"/>
                <a:ea typeface="+mn-ea"/>
                <a:cs typeface="+mn-cs"/>
              </a:endParaRPr>
            </a:p>
          </p:txBody>
        </p:sp>
      </p:grpSp>
      <p:sp>
        <p:nvSpPr>
          <p:cNvPr id="50" name="Rectangle 49">
            <a:extLst>
              <a:ext uri="{FF2B5EF4-FFF2-40B4-BE49-F238E27FC236}">
                <a16:creationId xmlns:a16="http://schemas.microsoft.com/office/drawing/2014/main" id="{6262F7A0-7B89-4DF4-B478-8C71E42E09DD}"/>
              </a:ext>
            </a:extLst>
          </p:cNvPr>
          <p:cNvSpPr/>
          <p:nvPr/>
        </p:nvSpPr>
        <p:spPr>
          <a:xfrm>
            <a:off x="7617160" y="4192292"/>
            <a:ext cx="4114800" cy="713232"/>
          </a:xfrm>
          <a:prstGeom prst="rect">
            <a:avLst/>
          </a:prstGeom>
        </p:spPr>
        <p:txBody>
          <a:bodyPr wrap="square" lIns="0" rIns="0">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Managed services</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srgbClr val="2C292A"/>
              </a:solidFill>
              <a:effectLst/>
              <a:uLnTx/>
              <a:uFillTx/>
              <a:latin typeface="Segoe UI Semilight" charset="0"/>
              <a:ea typeface="Segoe UI Semilight" charset="0"/>
              <a:cs typeface="Segoe UI Semilight" charset="0"/>
            </a:endParaRPr>
          </a:p>
          <a:p>
            <a:pPr marL="0" marR="0" lvl="0" indent="0" algn="l" defTabSz="914027" rtl="0" eaLnBrk="1" fontAlgn="auto" latinLnBrk="0" hangingPunct="1">
              <a:lnSpc>
                <a:spcPts val="2200"/>
              </a:lnSpc>
              <a:spcBef>
                <a:spcPts val="0"/>
              </a:spcBef>
              <a:spcAft>
                <a:spcPts val="0"/>
              </a:spcAft>
              <a:buClrTx/>
              <a:buSzTx/>
              <a:buFontTx/>
              <a:buNone/>
              <a:tabLst/>
              <a:defRPr/>
            </a:pPr>
            <a:r>
              <a:rPr kumimoji="0" lang="en-US" sz="1400" b="0" i="0" u="none" strike="noStrike" kern="0" cap="none" spc="0" normalizeH="0" baseline="0" noProof="0">
                <a:ln>
                  <a:noFill/>
                </a:ln>
                <a:solidFill>
                  <a:srgbClr val="2C292A"/>
                </a:solidFill>
                <a:effectLst/>
                <a:uLnTx/>
                <a:uFillTx/>
                <a:latin typeface="Segoe UI Semilight" charset="0"/>
                <a:ea typeface="+mn-ea"/>
                <a:cs typeface="Segoe UI Semilight" charset="0"/>
              </a:rPr>
              <a:t>Creates opportunities driving business transformation</a:t>
            </a:r>
            <a:endParaRPr kumimoji="0" lang="en-US" sz="1539" b="0" i="0" u="none" strike="noStrike" kern="0" cap="none" spc="0" normalizeH="0" baseline="0" noProof="0">
              <a:ln>
                <a:noFill/>
              </a:ln>
              <a:solidFill>
                <a:srgbClr val="F1EFED">
                  <a:lumMod val="50000"/>
                </a:srgbClr>
              </a:solidFill>
              <a:effectLst/>
              <a:uLnTx/>
              <a:uFillTx/>
              <a:latin typeface="Segoe UI Semilight" charset="0"/>
              <a:ea typeface="Segoe UI Semilight" charset="0"/>
              <a:cs typeface="Segoe UI Semilight" charset="0"/>
            </a:endParaRPr>
          </a:p>
        </p:txBody>
      </p:sp>
      <p:sp>
        <p:nvSpPr>
          <p:cNvPr id="51" name="Arrow: Chevron 50">
            <a:extLst>
              <a:ext uri="{FF2B5EF4-FFF2-40B4-BE49-F238E27FC236}">
                <a16:creationId xmlns:a16="http://schemas.microsoft.com/office/drawing/2014/main" id="{9C365E72-7931-45E1-9BE6-2055D485E902}"/>
              </a:ext>
            </a:extLst>
          </p:cNvPr>
          <p:cNvSpPr/>
          <p:nvPr/>
        </p:nvSpPr>
        <p:spPr bwMode="auto">
          <a:xfrm>
            <a:off x="5318340" y="1872413"/>
            <a:ext cx="1165557" cy="3704705"/>
          </a:xfrm>
          <a:prstGeom prst="chevron">
            <a:avLst/>
          </a:prstGeom>
          <a:solidFill>
            <a:schemeClr val="tx2">
              <a:alpha val="79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52">
            <a:extLst>
              <a:ext uri="{FF2B5EF4-FFF2-40B4-BE49-F238E27FC236}">
                <a16:creationId xmlns:a16="http://schemas.microsoft.com/office/drawing/2014/main" id="{A8837350-6BA1-4398-81EF-9C190DBEAAF7}"/>
              </a:ext>
            </a:extLst>
          </p:cNvPr>
          <p:cNvSpPr/>
          <p:nvPr/>
        </p:nvSpPr>
        <p:spPr>
          <a:xfrm>
            <a:off x="7617160" y="5007500"/>
            <a:ext cx="4114800" cy="713232"/>
          </a:xfrm>
          <a:prstGeom prst="rect">
            <a:avLst/>
          </a:prstGeom>
        </p:spPr>
        <p:txBody>
          <a:bodyPr wrap="square" lIns="0" rIns="0">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Developer &amp; Integration</a:t>
            </a:r>
          </a:p>
          <a:p>
            <a:pPr marL="0" marR="0" lvl="0" indent="0" algn="l" defTabSz="914027" rtl="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srgbClr val="2C292A"/>
              </a:solidFill>
              <a:effectLst/>
              <a:uLnTx/>
              <a:uFillTx/>
              <a:latin typeface="Segoe UI Semilight" charset="0"/>
              <a:ea typeface="Segoe UI Semilight" charset="0"/>
              <a:cs typeface="Segoe UI Semilight" charset="0"/>
            </a:endParaRPr>
          </a:p>
          <a:p>
            <a:pPr marL="0" marR="0" lvl="0" indent="0" algn="l" defTabSz="91402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C292A"/>
                </a:solidFill>
                <a:effectLst/>
                <a:uLnTx/>
                <a:uFillTx/>
                <a:latin typeface="Segoe UI Semilight" charset="0"/>
                <a:ea typeface="+mn-ea"/>
                <a:cs typeface="Segoe UI Semilight" charset="0"/>
              </a:rPr>
              <a:t>Create contextual solutions based on Microsoft Graph and AI and integrate into LoB applications, Microsoft 365 Powered Devices and Azure.</a:t>
            </a:r>
          </a:p>
          <a:p>
            <a:pPr marL="0" marR="0" lvl="0" indent="0" algn="ctr" defTabSz="914027" rtl="0" eaLnBrk="1" fontAlgn="auto" latinLnBrk="0" hangingPunct="1">
              <a:lnSpc>
                <a:spcPts val="2200"/>
              </a:lnSpc>
              <a:spcBef>
                <a:spcPts val="0"/>
              </a:spcBef>
              <a:spcAft>
                <a:spcPts val="0"/>
              </a:spcAft>
              <a:buClrTx/>
              <a:buSzTx/>
              <a:buFontTx/>
              <a:buNone/>
              <a:tabLst/>
              <a:defRPr/>
            </a:pPr>
            <a:endParaRPr kumimoji="0" lang="en-US" sz="1539" b="0" i="0" u="none" strike="noStrike" kern="0" cap="none" spc="0" normalizeH="0" baseline="0" noProof="0">
              <a:ln>
                <a:noFill/>
              </a:ln>
              <a:solidFill>
                <a:srgbClr val="F1EFED">
                  <a:lumMod val="50000"/>
                </a:srgbClr>
              </a:solidFill>
              <a:effectLst/>
              <a:uLnTx/>
              <a:uFillTx/>
              <a:latin typeface="Segoe UI Semilight" charset="0"/>
              <a:ea typeface="Segoe UI Semilight" charset="0"/>
              <a:cs typeface="Segoe UI Semilight" charset="0"/>
            </a:endParaRPr>
          </a:p>
        </p:txBody>
      </p:sp>
      <p:sp>
        <p:nvSpPr>
          <p:cNvPr id="56" name="Title 4">
            <a:extLst>
              <a:ext uri="{FF2B5EF4-FFF2-40B4-BE49-F238E27FC236}">
                <a16:creationId xmlns:a16="http://schemas.microsoft.com/office/drawing/2014/main" id="{D7A45A5D-16DA-461E-A343-7EDF49F5ED6B}"/>
              </a:ext>
            </a:extLst>
          </p:cNvPr>
          <p:cNvSpPr txBox="1">
            <a:spLocks/>
          </p:cNvSpPr>
          <p:nvPr/>
        </p:nvSpPr>
        <p:spPr>
          <a:xfrm>
            <a:off x="379064" y="317873"/>
            <a:ext cx="11477183" cy="899665"/>
          </a:xfrm>
          <a:prstGeom prst="rect">
            <a:avLst/>
          </a:prstGeom>
        </p:spPr>
        <p:txBody>
          <a:bodyPr vert="horz" wrap="square" lIns="146304" tIns="91440" rIns="146304" bIns="91440" rtlCol="0" anchor="t">
            <a:noAutofit/>
          </a:bodyPr>
          <a:lstStyle>
            <a:lvl1pPr marL="0" algn="l" defTabSz="896046" rtl="0" eaLnBrk="1" latinLnBrk="0" hangingPunct="1">
              <a:lnSpc>
                <a:spcPct val="90000"/>
              </a:lnSpc>
              <a:spcBef>
                <a:spcPct val="0"/>
              </a:spcBef>
              <a:buNone/>
              <a:defRPr lang="en-US" sz="3920" b="0" i="0" u="none" kern="1200" cap="none" spc="-147" baseline="0" dirty="0">
                <a:ln w="3175">
                  <a:noFill/>
                </a:ln>
                <a:solidFill>
                  <a:schemeClr val="accent5">
                    <a:lumMod val="50000"/>
                  </a:schemeClr>
                </a:solidFill>
                <a:effectLst/>
                <a:latin typeface="Segoe UI Semibold" charset="0"/>
                <a:ea typeface="Segoe UI Semibold" charset="0"/>
                <a:cs typeface="Segoe UI Semibold" charset="0"/>
              </a:defRPr>
            </a:lvl1pPr>
          </a:lstStyle>
          <a:p>
            <a:pPr marL="0" marR="0" lvl="0" indent="0" algn="l" defTabSz="896046"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147" normalizeH="0" baseline="0" noProof="0">
              <a:ln w="3175">
                <a:noFill/>
              </a:ln>
              <a:solidFill>
                <a:srgbClr val="2F2F2F">
                  <a:lumMod val="50000"/>
                </a:srgbClr>
              </a:solidFill>
              <a:effectLst/>
              <a:uLnTx/>
              <a:uFillTx/>
              <a:latin typeface="Segoe UI Semibold" charset="0"/>
              <a:cs typeface="Segoe UI Semibold" charset="0"/>
            </a:endParaRPr>
          </a:p>
        </p:txBody>
      </p:sp>
      <p:sp>
        <p:nvSpPr>
          <p:cNvPr id="52" name="Rectangle 51">
            <a:extLst>
              <a:ext uri="{FF2B5EF4-FFF2-40B4-BE49-F238E27FC236}">
                <a16:creationId xmlns:a16="http://schemas.microsoft.com/office/drawing/2014/main" id="{DCE62FB2-B59F-424A-AFBE-0BF0C79C1C7E}"/>
              </a:ext>
            </a:extLst>
          </p:cNvPr>
          <p:cNvSpPr/>
          <p:nvPr/>
        </p:nvSpPr>
        <p:spPr>
          <a:xfrm>
            <a:off x="1401285" y="5416186"/>
            <a:ext cx="2002218" cy="238527"/>
          </a:xfrm>
          <a:prstGeom prst="rect">
            <a:avLst/>
          </a:prstGeom>
          <a:noFill/>
        </p:spPr>
        <p:txBody>
          <a:bodyPr wrap="square">
            <a:sp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Persistent chat</a:t>
            </a:r>
          </a:p>
        </p:txBody>
      </p:sp>
      <p:grpSp>
        <p:nvGrpSpPr>
          <p:cNvPr id="2" name="Group 1">
            <a:extLst>
              <a:ext uri="{FF2B5EF4-FFF2-40B4-BE49-F238E27FC236}">
                <a16:creationId xmlns:a16="http://schemas.microsoft.com/office/drawing/2014/main" id="{91BE84C5-3484-4E44-B154-4E9B2059ACB8}"/>
              </a:ext>
            </a:extLst>
          </p:cNvPr>
          <p:cNvGrpSpPr/>
          <p:nvPr/>
        </p:nvGrpSpPr>
        <p:grpSpPr>
          <a:xfrm>
            <a:off x="6788250" y="2226664"/>
            <a:ext cx="4984420" cy="814493"/>
            <a:chOff x="6739819" y="2799015"/>
            <a:chExt cx="4984420" cy="814493"/>
          </a:xfrm>
        </p:grpSpPr>
        <p:sp>
          <p:nvSpPr>
            <p:cNvPr id="45" name="Rectangle 44">
              <a:extLst>
                <a:ext uri="{FF2B5EF4-FFF2-40B4-BE49-F238E27FC236}">
                  <a16:creationId xmlns:a16="http://schemas.microsoft.com/office/drawing/2014/main" id="{7879E65B-DC61-4B8E-9EA7-5F79F3E7D3CF}"/>
                </a:ext>
              </a:extLst>
            </p:cNvPr>
            <p:cNvSpPr/>
            <p:nvPr/>
          </p:nvSpPr>
          <p:spPr>
            <a:xfrm>
              <a:off x="7609439" y="2900276"/>
              <a:ext cx="4114800" cy="713232"/>
            </a:xfrm>
            <a:prstGeom prst="rect">
              <a:avLst/>
            </a:prstGeom>
          </p:spPr>
          <p:txBody>
            <a:bodyPr wrap="square" lIns="0" rIns="0">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rPr>
                <a:t>Deployment</a:t>
              </a:r>
            </a:p>
            <a:p>
              <a:pPr marL="0" marR="0" lvl="0" indent="0" algn="l" defTabSz="914027" rtl="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srgbClr val="2C292A"/>
                </a:solidFill>
                <a:effectLst/>
                <a:uLnTx/>
                <a:uFillTx/>
                <a:latin typeface="Segoe UI Semibold" panose="020B0702040204020203" pitchFamily="34" charset="0"/>
                <a:ea typeface="Segoe UI Light" charset="0"/>
                <a:cs typeface="Segoe UI Semibold" panose="020B0702040204020203" pitchFamily="34" charset="0"/>
              </a:endParaRPr>
            </a:p>
            <a:p>
              <a:pPr marL="0" marR="0" lvl="0" indent="0" algn="l" defTabSz="914027" rtl="0" eaLnBrk="1" fontAlgn="auto" latinLnBrk="0" hangingPunct="1">
                <a:lnSpc>
                  <a:spcPts val="2200"/>
                </a:lnSpc>
                <a:spcBef>
                  <a:spcPts val="0"/>
                </a:spcBef>
                <a:spcAft>
                  <a:spcPts val="0"/>
                </a:spcAft>
                <a:buClrTx/>
                <a:buSzTx/>
                <a:buFontTx/>
                <a:buNone/>
                <a:tabLst/>
                <a:defRPr/>
              </a:pPr>
              <a:r>
                <a:rPr kumimoji="0" lang="en-US" sz="1400" b="0" i="0" u="none" strike="noStrike" kern="0" cap="none" spc="0" normalizeH="0" baseline="0" noProof="0">
                  <a:ln>
                    <a:noFill/>
                  </a:ln>
                  <a:solidFill>
                    <a:srgbClr val="2C292A"/>
                  </a:solidFill>
                  <a:effectLst/>
                  <a:uLnTx/>
                  <a:uFillTx/>
                  <a:latin typeface="Segoe UI Semilight" charset="0"/>
                  <a:ea typeface="+mn-ea"/>
                  <a:cs typeface="Segoe UI Semilight" charset="0"/>
                </a:rPr>
                <a:t>Hub for Teamwork increases adoption</a:t>
              </a:r>
            </a:p>
            <a:p>
              <a:pPr marL="0" marR="0" lvl="0" indent="0" algn="ctr" defTabSz="914027" rtl="0" eaLnBrk="1" fontAlgn="auto" latinLnBrk="0" hangingPunct="1">
                <a:lnSpc>
                  <a:spcPts val="2200"/>
                </a:lnSpc>
                <a:spcBef>
                  <a:spcPts val="0"/>
                </a:spcBef>
                <a:spcAft>
                  <a:spcPts val="0"/>
                </a:spcAft>
                <a:buClrTx/>
                <a:buSzTx/>
                <a:buFontTx/>
                <a:buNone/>
                <a:tabLst/>
                <a:defRPr/>
              </a:pPr>
              <a:endParaRPr kumimoji="0" lang="en-US" sz="1539" b="0" i="0" u="none" strike="noStrike" kern="0" cap="none" spc="0" normalizeH="0" baseline="0" noProof="0">
                <a:ln>
                  <a:noFill/>
                </a:ln>
                <a:solidFill>
                  <a:srgbClr val="F1EFED">
                    <a:lumMod val="50000"/>
                  </a:srgbClr>
                </a:solidFill>
                <a:effectLst/>
                <a:uLnTx/>
                <a:uFillTx/>
                <a:latin typeface="Segoe UI Semilight" charset="0"/>
                <a:ea typeface="Segoe UI Semilight" charset="0"/>
                <a:cs typeface="Segoe UI Semilight" charset="0"/>
              </a:endParaRPr>
            </a:p>
          </p:txBody>
        </p:sp>
        <p:pic>
          <p:nvPicPr>
            <p:cNvPr id="11" name="Graphic 10" descr="Download from cloud">
              <a:extLst>
                <a:ext uri="{FF2B5EF4-FFF2-40B4-BE49-F238E27FC236}">
                  <a16:creationId xmlns:a16="http://schemas.microsoft.com/office/drawing/2014/main" id="{5B521B26-F0D0-4980-BF70-27C1FE4A839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39819" y="2799015"/>
              <a:ext cx="773431" cy="773431"/>
            </a:xfrm>
            <a:prstGeom prst="rect">
              <a:avLst/>
            </a:prstGeom>
          </p:spPr>
        </p:pic>
      </p:grpSp>
      <p:sp>
        <p:nvSpPr>
          <p:cNvPr id="58" name="Freeform 15">
            <a:extLst>
              <a:ext uri="{FF2B5EF4-FFF2-40B4-BE49-F238E27FC236}">
                <a16:creationId xmlns:a16="http://schemas.microsoft.com/office/drawing/2014/main" id="{000C6176-89FE-4465-81DD-D4C3B47E8564}"/>
              </a:ext>
            </a:extLst>
          </p:cNvPr>
          <p:cNvSpPr>
            <a:spLocks noEditPoints="1"/>
          </p:cNvSpPr>
          <p:nvPr/>
        </p:nvSpPr>
        <p:spPr bwMode="black">
          <a:xfrm>
            <a:off x="6827862" y="5152151"/>
            <a:ext cx="591462" cy="568581"/>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tx2"/>
          </a:solidFill>
          <a:ln>
            <a:noFill/>
          </a:ln>
        </p:spPr>
        <p:txBody>
          <a:bodyPr vert="horz" wrap="square" lIns="82305" tIns="41153" rIns="82305" bIns="411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C292A"/>
              </a:solidFill>
              <a:effectLst/>
              <a:uLnTx/>
              <a:uFillTx/>
              <a:latin typeface="Segoe UI"/>
              <a:ea typeface="+mn-ea"/>
              <a:cs typeface="+mn-cs"/>
            </a:endParaRPr>
          </a:p>
        </p:txBody>
      </p:sp>
      <p:pic>
        <p:nvPicPr>
          <p:cNvPr id="4" name="Graphic 3" descr="Network">
            <a:extLst>
              <a:ext uri="{FF2B5EF4-FFF2-40B4-BE49-F238E27FC236}">
                <a16:creationId xmlns:a16="http://schemas.microsoft.com/office/drawing/2014/main" id="{A3FE2DA2-89C6-431E-8162-BD5E2E3C2CF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03416" y="4103033"/>
            <a:ext cx="853649" cy="853649"/>
          </a:xfrm>
          <a:prstGeom prst="rect">
            <a:avLst/>
          </a:prstGeom>
        </p:spPr>
      </p:pic>
      <p:sp>
        <p:nvSpPr>
          <p:cNvPr id="3" name="TextBox 2">
            <a:extLst>
              <a:ext uri="{FF2B5EF4-FFF2-40B4-BE49-F238E27FC236}">
                <a16:creationId xmlns:a16="http://schemas.microsoft.com/office/drawing/2014/main" id="{16384779-B9ED-49C1-BC7D-532920B780D6}"/>
              </a:ext>
            </a:extLst>
          </p:cNvPr>
          <p:cNvSpPr txBox="1"/>
          <p:nvPr/>
        </p:nvSpPr>
        <p:spPr>
          <a:xfrm>
            <a:off x="6768147" y="1510257"/>
            <a:ext cx="4328364"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gradFill>
                  <a:gsLst>
                    <a:gs pos="2917">
                      <a:srgbClr val="2C292A"/>
                    </a:gs>
                    <a:gs pos="30000">
                      <a:srgbClr val="2C292A"/>
                    </a:gs>
                  </a:gsLst>
                  <a:lin ang="5400000" scaled="0"/>
                </a:gradFill>
                <a:effectLst/>
                <a:uLnTx/>
                <a:uFillTx/>
                <a:latin typeface="Segoe UI"/>
                <a:ea typeface="+mn-ea"/>
                <a:cs typeface="+mn-cs"/>
              </a:rPr>
              <a:t>Pull-through opportunities:</a:t>
            </a:r>
          </a:p>
        </p:txBody>
      </p:sp>
      <p:sp>
        <p:nvSpPr>
          <p:cNvPr id="47" name="Arrow: Circular 46">
            <a:extLst>
              <a:ext uri="{FF2B5EF4-FFF2-40B4-BE49-F238E27FC236}">
                <a16:creationId xmlns:a16="http://schemas.microsoft.com/office/drawing/2014/main" id="{DD5266D8-9ECF-4361-810E-D62F0956CD72}"/>
              </a:ext>
            </a:extLst>
          </p:cNvPr>
          <p:cNvSpPr/>
          <p:nvPr/>
        </p:nvSpPr>
        <p:spPr>
          <a:xfrm rot="2762190">
            <a:off x="1685515" y="2494019"/>
            <a:ext cx="2514600" cy="2514600"/>
          </a:xfrm>
          <a:prstGeom prst="circularArrow">
            <a:avLst>
              <a:gd name="adj1" fmla="val 5310"/>
              <a:gd name="adj2" fmla="val 666059"/>
              <a:gd name="adj3" fmla="val 12695751"/>
              <a:gd name="adj4" fmla="val 18902423"/>
              <a:gd name="adj5" fmla="val 6195"/>
            </a:avLst>
          </a:prstGeom>
          <a:solidFill>
            <a:schemeClr val="bg2"/>
          </a:solidFill>
          <a:ln>
            <a:prstDash val="dash"/>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6" name="Arrow: Circular 45">
            <a:extLst>
              <a:ext uri="{FF2B5EF4-FFF2-40B4-BE49-F238E27FC236}">
                <a16:creationId xmlns:a16="http://schemas.microsoft.com/office/drawing/2014/main" id="{19B0F5A7-2551-4518-8984-BB852D223F2A}"/>
              </a:ext>
            </a:extLst>
          </p:cNvPr>
          <p:cNvSpPr/>
          <p:nvPr/>
        </p:nvSpPr>
        <p:spPr>
          <a:xfrm rot="18976456">
            <a:off x="1685097" y="2494019"/>
            <a:ext cx="2514600" cy="2514600"/>
          </a:xfrm>
          <a:prstGeom prst="circularArrow">
            <a:avLst>
              <a:gd name="adj1" fmla="val 5310"/>
              <a:gd name="adj2" fmla="val 666059"/>
              <a:gd name="adj3" fmla="val 12695751"/>
              <a:gd name="adj4" fmla="val 18902423"/>
              <a:gd name="adj5" fmla="val 6195"/>
            </a:avLst>
          </a:prstGeom>
          <a:solidFill>
            <a:schemeClr val="tx2"/>
          </a:solid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12" name="Group 11">
            <a:extLst>
              <a:ext uri="{FF2B5EF4-FFF2-40B4-BE49-F238E27FC236}">
                <a16:creationId xmlns:a16="http://schemas.microsoft.com/office/drawing/2014/main" id="{8551BF9E-C7F9-4D13-9579-6B96E66BAA49}"/>
              </a:ext>
            </a:extLst>
          </p:cNvPr>
          <p:cNvGrpSpPr/>
          <p:nvPr/>
        </p:nvGrpSpPr>
        <p:grpSpPr>
          <a:xfrm>
            <a:off x="3317479" y="1923423"/>
            <a:ext cx="566001" cy="510197"/>
            <a:chOff x="3267819" y="1912658"/>
            <a:chExt cx="566001" cy="510197"/>
          </a:xfrm>
        </p:grpSpPr>
        <p:sp>
          <p:nvSpPr>
            <p:cNvPr id="10" name="Rectangle 9">
              <a:extLst>
                <a:ext uri="{FF2B5EF4-FFF2-40B4-BE49-F238E27FC236}">
                  <a16:creationId xmlns:a16="http://schemas.microsoft.com/office/drawing/2014/main" id="{A7792D5F-9516-42B9-BA7A-28808242FCC1}"/>
                </a:ext>
              </a:extLst>
            </p:cNvPr>
            <p:cNvSpPr/>
            <p:nvPr/>
          </p:nvSpPr>
          <p:spPr bwMode="auto">
            <a:xfrm>
              <a:off x="3272051" y="1916562"/>
              <a:ext cx="429768" cy="31089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9" name="Group 48">
              <a:extLst>
                <a:ext uri="{FF2B5EF4-FFF2-40B4-BE49-F238E27FC236}">
                  <a16:creationId xmlns:a16="http://schemas.microsoft.com/office/drawing/2014/main" id="{85A33104-7CF5-4065-B838-8D67E809BEA0}"/>
                </a:ext>
              </a:extLst>
            </p:cNvPr>
            <p:cNvGrpSpPr/>
            <p:nvPr/>
          </p:nvGrpSpPr>
          <p:grpSpPr>
            <a:xfrm>
              <a:off x="3267819" y="1912658"/>
              <a:ext cx="439723" cy="318705"/>
              <a:chOff x="8323136" y="1659153"/>
              <a:chExt cx="394219" cy="271516"/>
            </a:xfrm>
          </p:grpSpPr>
          <p:sp>
            <p:nvSpPr>
              <p:cNvPr id="76" name="Freeform 2153">
                <a:extLst>
                  <a:ext uri="{FF2B5EF4-FFF2-40B4-BE49-F238E27FC236}">
                    <a16:creationId xmlns:a16="http://schemas.microsoft.com/office/drawing/2014/main" id="{65DCCA48-E9E9-4350-AED6-8CC38191CA2D}"/>
                  </a:ext>
                </a:extLst>
              </p:cNvPr>
              <p:cNvSpPr>
                <a:spLocks noEditPoints="1"/>
              </p:cNvSpPr>
              <p:nvPr/>
            </p:nvSpPr>
            <p:spPr bwMode="auto">
              <a:xfrm>
                <a:off x="8323136" y="1659153"/>
                <a:ext cx="394219" cy="271516"/>
              </a:xfrm>
              <a:custGeom>
                <a:avLst/>
                <a:gdLst>
                  <a:gd name="T0" fmla="*/ 283 w 302"/>
                  <a:gd name="T1" fmla="*/ 189 h 208"/>
                  <a:gd name="T2" fmla="*/ 19 w 302"/>
                  <a:gd name="T3" fmla="*/ 189 h 208"/>
                  <a:gd name="T4" fmla="*/ 19 w 302"/>
                  <a:gd name="T5" fmla="*/ 19 h 208"/>
                  <a:gd name="T6" fmla="*/ 283 w 302"/>
                  <a:gd name="T7" fmla="*/ 19 h 208"/>
                  <a:gd name="T8" fmla="*/ 283 w 302"/>
                  <a:gd name="T9" fmla="*/ 189 h 208"/>
                  <a:gd name="T10" fmla="*/ 302 w 302"/>
                  <a:gd name="T11" fmla="*/ 0 h 208"/>
                  <a:gd name="T12" fmla="*/ 0 w 302"/>
                  <a:gd name="T13" fmla="*/ 0 h 208"/>
                  <a:gd name="T14" fmla="*/ 0 w 302"/>
                  <a:gd name="T15" fmla="*/ 208 h 208"/>
                  <a:gd name="T16" fmla="*/ 302 w 302"/>
                  <a:gd name="T17" fmla="*/ 208 h 208"/>
                  <a:gd name="T18" fmla="*/ 302 w 302"/>
                  <a:gd name="T1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08">
                    <a:moveTo>
                      <a:pt x="283" y="189"/>
                    </a:moveTo>
                    <a:lnTo>
                      <a:pt x="19" y="189"/>
                    </a:lnTo>
                    <a:lnTo>
                      <a:pt x="19" y="19"/>
                    </a:lnTo>
                    <a:lnTo>
                      <a:pt x="283" y="19"/>
                    </a:lnTo>
                    <a:lnTo>
                      <a:pt x="283" y="189"/>
                    </a:lnTo>
                    <a:close/>
                    <a:moveTo>
                      <a:pt x="302" y="0"/>
                    </a:moveTo>
                    <a:lnTo>
                      <a:pt x="0" y="0"/>
                    </a:lnTo>
                    <a:lnTo>
                      <a:pt x="0" y="208"/>
                    </a:lnTo>
                    <a:lnTo>
                      <a:pt x="302" y="208"/>
                    </a:lnTo>
                    <a:lnTo>
                      <a:pt x="302" y="0"/>
                    </a:lnTo>
                    <a:close/>
                  </a:path>
                </a:pathLst>
              </a:custGeom>
              <a:solidFill>
                <a:schemeClr val="accent1"/>
              </a:solidFill>
              <a:ln w="190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7" name="Freeform 2154">
                <a:extLst>
                  <a:ext uri="{FF2B5EF4-FFF2-40B4-BE49-F238E27FC236}">
                    <a16:creationId xmlns:a16="http://schemas.microsoft.com/office/drawing/2014/main" id="{4D04F302-F38D-42BC-93B2-5BE12D987C7C}"/>
                  </a:ext>
                </a:extLst>
              </p:cNvPr>
              <p:cNvSpPr>
                <a:spLocks/>
              </p:cNvSpPr>
              <p:nvPr/>
            </p:nvSpPr>
            <p:spPr bwMode="auto">
              <a:xfrm>
                <a:off x="8328354" y="1659154"/>
                <a:ext cx="386388" cy="148811"/>
              </a:xfrm>
              <a:custGeom>
                <a:avLst/>
                <a:gdLst>
                  <a:gd name="T0" fmla="*/ 147 w 296"/>
                  <a:gd name="T1" fmla="*/ 114 h 114"/>
                  <a:gd name="T2" fmla="*/ 0 w 296"/>
                  <a:gd name="T3" fmla="*/ 17 h 114"/>
                  <a:gd name="T4" fmla="*/ 12 w 296"/>
                  <a:gd name="T5" fmla="*/ 0 h 114"/>
                  <a:gd name="T6" fmla="*/ 147 w 296"/>
                  <a:gd name="T7" fmla="*/ 92 h 114"/>
                  <a:gd name="T8" fmla="*/ 284 w 296"/>
                  <a:gd name="T9" fmla="*/ 0 h 114"/>
                  <a:gd name="T10" fmla="*/ 296 w 296"/>
                  <a:gd name="T11" fmla="*/ 17 h 114"/>
                  <a:gd name="T12" fmla="*/ 147 w 296"/>
                  <a:gd name="T13" fmla="*/ 114 h 114"/>
                </a:gdLst>
                <a:ahLst/>
                <a:cxnLst>
                  <a:cxn ang="0">
                    <a:pos x="T0" y="T1"/>
                  </a:cxn>
                  <a:cxn ang="0">
                    <a:pos x="T2" y="T3"/>
                  </a:cxn>
                  <a:cxn ang="0">
                    <a:pos x="T4" y="T5"/>
                  </a:cxn>
                  <a:cxn ang="0">
                    <a:pos x="T6" y="T7"/>
                  </a:cxn>
                  <a:cxn ang="0">
                    <a:pos x="T8" y="T9"/>
                  </a:cxn>
                  <a:cxn ang="0">
                    <a:pos x="T10" y="T11"/>
                  </a:cxn>
                  <a:cxn ang="0">
                    <a:pos x="T12" y="T13"/>
                  </a:cxn>
                </a:cxnLst>
                <a:rect l="0" t="0" r="r" b="b"/>
                <a:pathLst>
                  <a:path w="296" h="114">
                    <a:moveTo>
                      <a:pt x="147" y="114"/>
                    </a:moveTo>
                    <a:lnTo>
                      <a:pt x="0" y="17"/>
                    </a:lnTo>
                    <a:lnTo>
                      <a:pt x="12" y="0"/>
                    </a:lnTo>
                    <a:lnTo>
                      <a:pt x="147" y="92"/>
                    </a:lnTo>
                    <a:lnTo>
                      <a:pt x="284" y="0"/>
                    </a:lnTo>
                    <a:lnTo>
                      <a:pt x="296" y="17"/>
                    </a:lnTo>
                    <a:lnTo>
                      <a:pt x="147" y="114"/>
                    </a:lnTo>
                    <a:close/>
                  </a:path>
                </a:pathLst>
              </a:custGeom>
              <a:solidFill>
                <a:schemeClr val="accent1"/>
              </a:solidFill>
              <a:ln w="190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8F65B30E-0D38-4943-A932-EB6018A92560}"/>
                </a:ext>
              </a:extLst>
            </p:cNvPr>
            <p:cNvGrpSpPr/>
            <p:nvPr/>
          </p:nvGrpSpPr>
          <p:grpSpPr>
            <a:xfrm>
              <a:off x="3466094" y="2067383"/>
              <a:ext cx="367726" cy="355472"/>
              <a:chOff x="3466094" y="2067383"/>
              <a:chExt cx="367726" cy="355472"/>
            </a:xfrm>
          </p:grpSpPr>
          <p:sp>
            <p:nvSpPr>
              <p:cNvPr id="8" name="Rectangle 7">
                <a:extLst>
                  <a:ext uri="{FF2B5EF4-FFF2-40B4-BE49-F238E27FC236}">
                    <a16:creationId xmlns:a16="http://schemas.microsoft.com/office/drawing/2014/main" id="{F7DA03F8-75C8-441D-A8F0-1B8C7BCE6EE6}"/>
                  </a:ext>
                </a:extLst>
              </p:cNvPr>
              <p:cNvSpPr/>
              <p:nvPr/>
            </p:nvSpPr>
            <p:spPr bwMode="auto">
              <a:xfrm>
                <a:off x="3473417" y="2092852"/>
                <a:ext cx="292608" cy="26517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Freeform 1862">
                <a:extLst>
                  <a:ext uri="{FF2B5EF4-FFF2-40B4-BE49-F238E27FC236}">
                    <a16:creationId xmlns:a16="http://schemas.microsoft.com/office/drawing/2014/main" id="{A5E506DB-76F7-4C5C-888E-0BD7A87153EC}"/>
                  </a:ext>
                </a:extLst>
              </p:cNvPr>
              <p:cNvSpPr>
                <a:spLocks noChangeAspect="1" noEditPoints="1"/>
              </p:cNvSpPr>
              <p:nvPr/>
            </p:nvSpPr>
            <p:spPr bwMode="auto">
              <a:xfrm>
                <a:off x="3466094" y="2084416"/>
                <a:ext cx="367726" cy="338439"/>
              </a:xfrm>
              <a:prstGeom prst="rect">
                <a:avLst/>
              </a:prstGeom>
              <a:no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7" name="Rectangle 1846">
                <a:extLst>
                  <a:ext uri="{FF2B5EF4-FFF2-40B4-BE49-F238E27FC236}">
                    <a16:creationId xmlns:a16="http://schemas.microsoft.com/office/drawing/2014/main" id="{B044016C-2ED3-4712-8CCC-709B5C15D76C}"/>
                  </a:ext>
                </a:extLst>
              </p:cNvPr>
              <p:cNvSpPr>
                <a:spLocks noChangeArrowheads="1"/>
              </p:cNvSpPr>
              <p:nvPr/>
            </p:nvSpPr>
            <p:spPr bwMode="auto">
              <a:xfrm>
                <a:off x="3582431" y="2186677"/>
                <a:ext cx="1889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9" name="Rectangle 1847">
                <a:extLst>
                  <a:ext uri="{FF2B5EF4-FFF2-40B4-BE49-F238E27FC236}">
                    <a16:creationId xmlns:a16="http://schemas.microsoft.com/office/drawing/2014/main" id="{ADC4495E-134F-4BB3-8F9F-CD2D0724DC65}"/>
                  </a:ext>
                </a:extLst>
              </p:cNvPr>
              <p:cNvSpPr>
                <a:spLocks noChangeArrowheads="1"/>
              </p:cNvSpPr>
              <p:nvPr/>
            </p:nvSpPr>
            <p:spPr bwMode="auto">
              <a:xfrm>
                <a:off x="3638118" y="2304923"/>
                <a:ext cx="1889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0" name="Rectangle 1848">
                <a:extLst>
                  <a:ext uri="{FF2B5EF4-FFF2-40B4-BE49-F238E27FC236}">
                    <a16:creationId xmlns:a16="http://schemas.microsoft.com/office/drawing/2014/main" id="{2CBFC789-B4FB-4255-A416-758902785046}"/>
                  </a:ext>
                </a:extLst>
              </p:cNvPr>
              <p:cNvSpPr>
                <a:spLocks noChangeArrowheads="1"/>
              </p:cNvSpPr>
              <p:nvPr/>
            </p:nvSpPr>
            <p:spPr bwMode="auto">
              <a:xfrm>
                <a:off x="3694798" y="2186677"/>
                <a:ext cx="1889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1" name="Rectangle 1849">
                <a:extLst>
                  <a:ext uri="{FF2B5EF4-FFF2-40B4-BE49-F238E27FC236}">
                    <a16:creationId xmlns:a16="http://schemas.microsoft.com/office/drawing/2014/main" id="{D2015A04-2D2B-41F1-AA5D-130FEC3BF78B}"/>
                  </a:ext>
                </a:extLst>
              </p:cNvPr>
              <p:cNvSpPr>
                <a:spLocks noChangeArrowheads="1"/>
              </p:cNvSpPr>
              <p:nvPr/>
            </p:nvSpPr>
            <p:spPr bwMode="auto">
              <a:xfrm>
                <a:off x="3638118" y="2186677"/>
                <a:ext cx="1889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2" name="Rectangle 1850">
                <a:extLst>
                  <a:ext uri="{FF2B5EF4-FFF2-40B4-BE49-F238E27FC236}">
                    <a16:creationId xmlns:a16="http://schemas.microsoft.com/office/drawing/2014/main" id="{631AF5DA-0BD2-42E2-AF3B-EFD243C33866}"/>
                  </a:ext>
                </a:extLst>
              </p:cNvPr>
              <p:cNvSpPr>
                <a:spLocks noChangeArrowheads="1"/>
              </p:cNvSpPr>
              <p:nvPr/>
            </p:nvSpPr>
            <p:spPr bwMode="auto">
              <a:xfrm>
                <a:off x="3582431" y="2226440"/>
                <a:ext cx="18894" cy="18835"/>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3" name="Rectangle 1851">
                <a:extLst>
                  <a:ext uri="{FF2B5EF4-FFF2-40B4-BE49-F238E27FC236}">
                    <a16:creationId xmlns:a16="http://schemas.microsoft.com/office/drawing/2014/main" id="{D0B757FE-19FF-483D-8BC0-BC5EB139111C}"/>
                  </a:ext>
                </a:extLst>
              </p:cNvPr>
              <p:cNvSpPr>
                <a:spLocks noChangeArrowheads="1"/>
              </p:cNvSpPr>
              <p:nvPr/>
            </p:nvSpPr>
            <p:spPr bwMode="auto">
              <a:xfrm>
                <a:off x="3525751" y="2226440"/>
                <a:ext cx="18894" cy="18835"/>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4" name="Rectangle 1852">
                <a:extLst>
                  <a:ext uri="{FF2B5EF4-FFF2-40B4-BE49-F238E27FC236}">
                    <a16:creationId xmlns:a16="http://schemas.microsoft.com/office/drawing/2014/main" id="{4FE39094-DCC8-4AC9-A6B9-646875AE1B05}"/>
                  </a:ext>
                </a:extLst>
              </p:cNvPr>
              <p:cNvSpPr>
                <a:spLocks noChangeArrowheads="1"/>
              </p:cNvSpPr>
              <p:nvPr/>
            </p:nvSpPr>
            <p:spPr bwMode="auto">
              <a:xfrm>
                <a:off x="3694798" y="2226440"/>
                <a:ext cx="18894" cy="18835"/>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5" name="Rectangle 1853">
                <a:extLst>
                  <a:ext uri="{FF2B5EF4-FFF2-40B4-BE49-F238E27FC236}">
                    <a16:creationId xmlns:a16="http://schemas.microsoft.com/office/drawing/2014/main" id="{075666D2-3404-4226-9538-3771691E4398}"/>
                  </a:ext>
                </a:extLst>
              </p:cNvPr>
              <p:cNvSpPr>
                <a:spLocks noChangeArrowheads="1"/>
              </p:cNvSpPr>
              <p:nvPr/>
            </p:nvSpPr>
            <p:spPr bwMode="auto">
              <a:xfrm>
                <a:off x="3638118" y="2226440"/>
                <a:ext cx="18894" cy="18835"/>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6" name="Rectangle 1854">
                <a:extLst>
                  <a:ext uri="{FF2B5EF4-FFF2-40B4-BE49-F238E27FC236}">
                    <a16:creationId xmlns:a16="http://schemas.microsoft.com/office/drawing/2014/main" id="{A691BCA5-57C5-4638-8797-C55E1B88EB93}"/>
                  </a:ext>
                </a:extLst>
              </p:cNvPr>
              <p:cNvSpPr>
                <a:spLocks noChangeArrowheads="1"/>
              </p:cNvSpPr>
              <p:nvPr/>
            </p:nvSpPr>
            <p:spPr bwMode="auto">
              <a:xfrm>
                <a:off x="3582431" y="2265158"/>
                <a:ext cx="1889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7" name="Rectangle 1855">
                <a:extLst>
                  <a:ext uri="{FF2B5EF4-FFF2-40B4-BE49-F238E27FC236}">
                    <a16:creationId xmlns:a16="http://schemas.microsoft.com/office/drawing/2014/main" id="{BD476694-0367-4786-B6F1-76B0F680F501}"/>
                  </a:ext>
                </a:extLst>
              </p:cNvPr>
              <p:cNvSpPr>
                <a:spLocks noChangeArrowheads="1"/>
              </p:cNvSpPr>
              <p:nvPr/>
            </p:nvSpPr>
            <p:spPr bwMode="auto">
              <a:xfrm>
                <a:off x="3525751" y="2265158"/>
                <a:ext cx="1889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8" name="Rectangle 1856">
                <a:extLst>
                  <a:ext uri="{FF2B5EF4-FFF2-40B4-BE49-F238E27FC236}">
                    <a16:creationId xmlns:a16="http://schemas.microsoft.com/office/drawing/2014/main" id="{E6C61F49-AF7F-4F00-9492-552461CCDFBE}"/>
                  </a:ext>
                </a:extLst>
              </p:cNvPr>
              <p:cNvSpPr>
                <a:spLocks noChangeArrowheads="1"/>
              </p:cNvSpPr>
              <p:nvPr/>
            </p:nvSpPr>
            <p:spPr bwMode="auto">
              <a:xfrm>
                <a:off x="3694798" y="2265158"/>
                <a:ext cx="1889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9" name="Rectangle 1857">
                <a:extLst>
                  <a:ext uri="{FF2B5EF4-FFF2-40B4-BE49-F238E27FC236}">
                    <a16:creationId xmlns:a16="http://schemas.microsoft.com/office/drawing/2014/main" id="{7597B94C-C4BB-4BA0-A0D2-64B94833A4D2}"/>
                  </a:ext>
                </a:extLst>
              </p:cNvPr>
              <p:cNvSpPr>
                <a:spLocks noChangeArrowheads="1"/>
              </p:cNvSpPr>
              <p:nvPr/>
            </p:nvSpPr>
            <p:spPr bwMode="auto">
              <a:xfrm>
                <a:off x="3638118" y="2265158"/>
                <a:ext cx="1889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0" name="Rectangle 1858">
                <a:extLst>
                  <a:ext uri="{FF2B5EF4-FFF2-40B4-BE49-F238E27FC236}">
                    <a16:creationId xmlns:a16="http://schemas.microsoft.com/office/drawing/2014/main" id="{3CC8A10F-50D9-484E-801D-F08FA38FC1BA}"/>
                  </a:ext>
                </a:extLst>
              </p:cNvPr>
              <p:cNvSpPr>
                <a:spLocks noChangeArrowheads="1"/>
              </p:cNvSpPr>
              <p:nvPr/>
            </p:nvSpPr>
            <p:spPr bwMode="auto">
              <a:xfrm>
                <a:off x="3582431" y="2304923"/>
                <a:ext cx="1889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1" name="Rectangle 1859">
                <a:extLst>
                  <a:ext uri="{FF2B5EF4-FFF2-40B4-BE49-F238E27FC236}">
                    <a16:creationId xmlns:a16="http://schemas.microsoft.com/office/drawing/2014/main" id="{D3343292-3E35-418A-98CC-17441AF81315}"/>
                  </a:ext>
                </a:extLst>
              </p:cNvPr>
              <p:cNvSpPr>
                <a:spLocks noChangeArrowheads="1"/>
              </p:cNvSpPr>
              <p:nvPr/>
            </p:nvSpPr>
            <p:spPr bwMode="auto">
              <a:xfrm>
                <a:off x="3525751" y="2304923"/>
                <a:ext cx="1889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2" name="Rectangle 1860">
                <a:extLst>
                  <a:ext uri="{FF2B5EF4-FFF2-40B4-BE49-F238E27FC236}">
                    <a16:creationId xmlns:a16="http://schemas.microsoft.com/office/drawing/2014/main" id="{D5C7C4D9-110B-46B0-85BA-3F76052701E9}"/>
                  </a:ext>
                </a:extLst>
              </p:cNvPr>
              <p:cNvSpPr>
                <a:spLocks noChangeArrowheads="1"/>
              </p:cNvSpPr>
              <p:nvPr/>
            </p:nvSpPr>
            <p:spPr bwMode="auto">
              <a:xfrm>
                <a:off x="3525751" y="2067383"/>
                <a:ext cx="18894" cy="59647"/>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3" name="Rectangle 1861">
                <a:extLst>
                  <a:ext uri="{FF2B5EF4-FFF2-40B4-BE49-F238E27FC236}">
                    <a16:creationId xmlns:a16="http://schemas.microsoft.com/office/drawing/2014/main" id="{2154C4D3-C01F-4C59-BAB4-62BA6F91151D}"/>
                  </a:ext>
                </a:extLst>
              </p:cNvPr>
              <p:cNvSpPr>
                <a:spLocks noChangeArrowheads="1"/>
              </p:cNvSpPr>
              <p:nvPr/>
            </p:nvSpPr>
            <p:spPr bwMode="auto">
              <a:xfrm>
                <a:off x="3697972" y="2067383"/>
                <a:ext cx="18894" cy="59647"/>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4" name="Freeform 1862">
                <a:extLst>
                  <a:ext uri="{FF2B5EF4-FFF2-40B4-BE49-F238E27FC236}">
                    <a16:creationId xmlns:a16="http://schemas.microsoft.com/office/drawing/2014/main" id="{FF37734E-858C-412D-944E-34ADAEFE709A}"/>
                  </a:ext>
                </a:extLst>
              </p:cNvPr>
              <p:cNvSpPr>
                <a:spLocks noEditPoints="1"/>
              </p:cNvSpPr>
              <p:nvPr/>
            </p:nvSpPr>
            <p:spPr bwMode="auto">
              <a:xfrm>
                <a:off x="3469070" y="2087265"/>
                <a:ext cx="301302" cy="277305"/>
              </a:xfrm>
              <a:custGeom>
                <a:avLst/>
                <a:gdLst>
                  <a:gd name="T0" fmla="*/ 284 w 303"/>
                  <a:gd name="T1" fmla="*/ 246 h 265"/>
                  <a:gd name="T2" fmla="*/ 19 w 303"/>
                  <a:gd name="T3" fmla="*/ 246 h 265"/>
                  <a:gd name="T4" fmla="*/ 19 w 303"/>
                  <a:gd name="T5" fmla="*/ 19 h 265"/>
                  <a:gd name="T6" fmla="*/ 284 w 303"/>
                  <a:gd name="T7" fmla="*/ 19 h 265"/>
                  <a:gd name="T8" fmla="*/ 284 w 303"/>
                  <a:gd name="T9" fmla="*/ 246 h 265"/>
                  <a:gd name="T10" fmla="*/ 303 w 303"/>
                  <a:gd name="T11" fmla="*/ 0 h 265"/>
                  <a:gd name="T12" fmla="*/ 0 w 303"/>
                  <a:gd name="T13" fmla="*/ 0 h 265"/>
                  <a:gd name="T14" fmla="*/ 0 w 303"/>
                  <a:gd name="T15" fmla="*/ 265 h 265"/>
                  <a:gd name="T16" fmla="*/ 303 w 303"/>
                  <a:gd name="T17" fmla="*/ 265 h 265"/>
                  <a:gd name="T18" fmla="*/ 303 w 303"/>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265">
                    <a:moveTo>
                      <a:pt x="284" y="246"/>
                    </a:moveTo>
                    <a:lnTo>
                      <a:pt x="19" y="246"/>
                    </a:lnTo>
                    <a:lnTo>
                      <a:pt x="19" y="19"/>
                    </a:lnTo>
                    <a:lnTo>
                      <a:pt x="284" y="19"/>
                    </a:lnTo>
                    <a:lnTo>
                      <a:pt x="284" y="246"/>
                    </a:lnTo>
                    <a:close/>
                    <a:moveTo>
                      <a:pt x="303" y="0"/>
                    </a:moveTo>
                    <a:lnTo>
                      <a:pt x="0" y="0"/>
                    </a:lnTo>
                    <a:lnTo>
                      <a:pt x="0" y="265"/>
                    </a:lnTo>
                    <a:lnTo>
                      <a:pt x="303" y="265"/>
                    </a:lnTo>
                    <a:lnTo>
                      <a:pt x="303" y="0"/>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5" name="Rectangle 1863">
                <a:extLst>
                  <a:ext uri="{FF2B5EF4-FFF2-40B4-BE49-F238E27FC236}">
                    <a16:creationId xmlns:a16="http://schemas.microsoft.com/office/drawing/2014/main" id="{39405D7A-C1A3-496C-990E-F0D6000A8C52}"/>
                  </a:ext>
                </a:extLst>
              </p:cNvPr>
              <p:cNvSpPr>
                <a:spLocks noChangeArrowheads="1"/>
              </p:cNvSpPr>
              <p:nvPr/>
            </p:nvSpPr>
            <p:spPr bwMode="auto">
              <a:xfrm>
                <a:off x="3479014" y="2146912"/>
                <a:ext cx="281414" cy="19882"/>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80" name="Group 79">
            <a:extLst>
              <a:ext uri="{FF2B5EF4-FFF2-40B4-BE49-F238E27FC236}">
                <a16:creationId xmlns:a16="http://schemas.microsoft.com/office/drawing/2014/main" id="{2031735F-AC99-4A26-AEAA-CB90DA6225C3}"/>
              </a:ext>
            </a:extLst>
          </p:cNvPr>
          <p:cNvGrpSpPr/>
          <p:nvPr/>
        </p:nvGrpSpPr>
        <p:grpSpPr>
          <a:xfrm>
            <a:off x="1186739" y="3948292"/>
            <a:ext cx="565592" cy="565592"/>
            <a:chOff x="1186739" y="3948292"/>
            <a:chExt cx="565592" cy="565592"/>
          </a:xfrm>
        </p:grpSpPr>
        <p:sp>
          <p:nvSpPr>
            <p:cNvPr id="32" name="Rectangle 31">
              <a:extLst>
                <a:ext uri="{FF2B5EF4-FFF2-40B4-BE49-F238E27FC236}">
                  <a16:creationId xmlns:a16="http://schemas.microsoft.com/office/drawing/2014/main" id="{F04120ED-34D0-4176-AC9C-ADF72A0B0D59}"/>
                </a:ext>
              </a:extLst>
            </p:cNvPr>
            <p:cNvSpPr/>
            <p:nvPr/>
          </p:nvSpPr>
          <p:spPr bwMode="auto">
            <a:xfrm>
              <a:off x="1291846" y="4005357"/>
              <a:ext cx="342681" cy="444785"/>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descr="Checklist">
              <a:extLst>
                <a:ext uri="{FF2B5EF4-FFF2-40B4-BE49-F238E27FC236}">
                  <a16:creationId xmlns:a16="http://schemas.microsoft.com/office/drawing/2014/main" id="{B26A70BA-D698-4EA5-BC4B-40C2EC62279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86739" y="3948292"/>
              <a:ext cx="565592" cy="565592"/>
            </a:xfrm>
            <a:prstGeom prst="rect">
              <a:avLst/>
            </a:prstGeom>
          </p:spPr>
        </p:pic>
      </p:grpSp>
      <p:grpSp>
        <p:nvGrpSpPr>
          <p:cNvPr id="103" name="Group 102">
            <a:extLst>
              <a:ext uri="{FF2B5EF4-FFF2-40B4-BE49-F238E27FC236}">
                <a16:creationId xmlns:a16="http://schemas.microsoft.com/office/drawing/2014/main" id="{8981D671-063C-4582-8CF9-45A70E2B95B4}"/>
              </a:ext>
            </a:extLst>
          </p:cNvPr>
          <p:cNvGrpSpPr/>
          <p:nvPr/>
        </p:nvGrpSpPr>
        <p:grpSpPr>
          <a:xfrm>
            <a:off x="1136079" y="2860087"/>
            <a:ext cx="565592" cy="565592"/>
            <a:chOff x="1136079" y="2860087"/>
            <a:chExt cx="565592" cy="565592"/>
          </a:xfrm>
        </p:grpSpPr>
        <p:sp>
          <p:nvSpPr>
            <p:cNvPr id="36" name="Oval 35">
              <a:extLst>
                <a:ext uri="{FF2B5EF4-FFF2-40B4-BE49-F238E27FC236}">
                  <a16:creationId xmlns:a16="http://schemas.microsoft.com/office/drawing/2014/main" id="{1F43AE36-0AF6-4829-AB8C-BC362880B80B}"/>
                </a:ext>
              </a:extLst>
            </p:cNvPr>
            <p:cNvSpPr/>
            <p:nvPr/>
          </p:nvSpPr>
          <p:spPr bwMode="auto">
            <a:xfrm>
              <a:off x="1382257" y="3175734"/>
              <a:ext cx="152329" cy="152329"/>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Graphic 18" descr="Lock">
              <a:extLst>
                <a:ext uri="{FF2B5EF4-FFF2-40B4-BE49-F238E27FC236}">
                  <a16:creationId xmlns:a16="http://schemas.microsoft.com/office/drawing/2014/main" id="{C0D92529-12F5-460C-B42C-E62F2FB1100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36079" y="2860087"/>
              <a:ext cx="565592" cy="565592"/>
            </a:xfrm>
            <a:prstGeom prst="rect">
              <a:avLst/>
            </a:prstGeom>
          </p:spPr>
        </p:pic>
      </p:grpSp>
      <p:pic>
        <p:nvPicPr>
          <p:cNvPr id="23" name="Graphic 22" descr="Cloud">
            <a:extLst>
              <a:ext uri="{FF2B5EF4-FFF2-40B4-BE49-F238E27FC236}">
                <a16:creationId xmlns:a16="http://schemas.microsoft.com/office/drawing/2014/main" id="{582C602F-41AF-406F-99DC-DEA3DF764623}"/>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996890" y="1756230"/>
            <a:ext cx="640080" cy="640080"/>
          </a:xfrm>
          <a:prstGeom prst="rect">
            <a:avLst/>
          </a:prstGeom>
        </p:spPr>
      </p:pic>
      <p:grpSp>
        <p:nvGrpSpPr>
          <p:cNvPr id="110" name="Group 109">
            <a:extLst>
              <a:ext uri="{FF2B5EF4-FFF2-40B4-BE49-F238E27FC236}">
                <a16:creationId xmlns:a16="http://schemas.microsoft.com/office/drawing/2014/main" id="{5DC1B711-5E98-4E99-9335-B900F50EAC1F}"/>
              </a:ext>
            </a:extLst>
          </p:cNvPr>
          <p:cNvGrpSpPr/>
          <p:nvPr/>
        </p:nvGrpSpPr>
        <p:grpSpPr>
          <a:xfrm>
            <a:off x="3259135" y="4913394"/>
            <a:ext cx="474860" cy="457200"/>
            <a:chOff x="4132232" y="4128042"/>
            <a:chExt cx="474860" cy="457200"/>
          </a:xfrm>
        </p:grpSpPr>
        <p:sp>
          <p:nvSpPr>
            <p:cNvPr id="106" name="Oval 105">
              <a:extLst>
                <a:ext uri="{FF2B5EF4-FFF2-40B4-BE49-F238E27FC236}">
                  <a16:creationId xmlns:a16="http://schemas.microsoft.com/office/drawing/2014/main" id="{0650F362-EE35-4E2B-AD53-E200EB33404D}"/>
                </a:ext>
              </a:extLst>
            </p:cNvPr>
            <p:cNvSpPr/>
            <p:nvPr/>
          </p:nvSpPr>
          <p:spPr bwMode="auto">
            <a:xfrm>
              <a:off x="4335377" y="4242258"/>
              <a:ext cx="213617" cy="204328"/>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E0B25CD5-A1B4-45DD-862A-2F8C470F7320}"/>
                </a:ext>
              </a:extLst>
            </p:cNvPr>
            <p:cNvSpPr/>
            <p:nvPr/>
          </p:nvSpPr>
          <p:spPr bwMode="auto">
            <a:xfrm>
              <a:off x="4410530" y="4411797"/>
              <a:ext cx="177141" cy="152400"/>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8" name="Oval 107">
              <a:extLst>
                <a:ext uri="{FF2B5EF4-FFF2-40B4-BE49-F238E27FC236}">
                  <a16:creationId xmlns:a16="http://schemas.microsoft.com/office/drawing/2014/main" id="{6314400F-703E-4DE5-9E9E-2FC43920D661}"/>
                </a:ext>
              </a:extLst>
            </p:cNvPr>
            <p:cNvSpPr/>
            <p:nvPr/>
          </p:nvSpPr>
          <p:spPr bwMode="auto">
            <a:xfrm>
              <a:off x="4159017" y="4297220"/>
              <a:ext cx="91440" cy="91440"/>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9" name="Oval 108">
              <a:extLst>
                <a:ext uri="{FF2B5EF4-FFF2-40B4-BE49-F238E27FC236}">
                  <a16:creationId xmlns:a16="http://schemas.microsoft.com/office/drawing/2014/main" id="{05DCBA07-1FA5-48B8-AFFB-1A92C8050A3A}"/>
                </a:ext>
              </a:extLst>
            </p:cNvPr>
            <p:cNvSpPr/>
            <p:nvPr/>
          </p:nvSpPr>
          <p:spPr bwMode="auto">
            <a:xfrm>
              <a:off x="4480460" y="4147295"/>
              <a:ext cx="114668" cy="118872"/>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3" name="Freeform 122">
              <a:extLst>
                <a:ext uri="{FF2B5EF4-FFF2-40B4-BE49-F238E27FC236}">
                  <a16:creationId xmlns:a16="http://schemas.microsoft.com/office/drawing/2014/main" id="{EC20343D-85C9-47E6-8599-4B472EF05186}"/>
                </a:ext>
              </a:extLst>
            </p:cNvPr>
            <p:cNvSpPr>
              <a:spLocks noChangeAspect="1" noEditPoints="1"/>
            </p:cNvSpPr>
            <p:nvPr/>
          </p:nvSpPr>
          <p:spPr bwMode="auto">
            <a:xfrm>
              <a:off x="4132232" y="4128042"/>
              <a:ext cx="474860" cy="457200"/>
            </a:xfrm>
            <a:custGeom>
              <a:avLst/>
              <a:gdLst>
                <a:gd name="T0" fmla="*/ 57 w 215"/>
                <a:gd name="T1" fmla="*/ 80 h 222"/>
                <a:gd name="T2" fmla="*/ 64 w 215"/>
                <a:gd name="T3" fmla="*/ 118 h 222"/>
                <a:gd name="T4" fmla="*/ 33 w 215"/>
                <a:gd name="T5" fmla="*/ 139 h 222"/>
                <a:gd name="T6" fmla="*/ 2 w 215"/>
                <a:gd name="T7" fmla="*/ 118 h 222"/>
                <a:gd name="T8" fmla="*/ 9 w 215"/>
                <a:gd name="T9" fmla="*/ 80 h 222"/>
                <a:gd name="T10" fmla="*/ 33 w 215"/>
                <a:gd name="T11" fmla="*/ 125 h 222"/>
                <a:gd name="T12" fmla="*/ 52 w 215"/>
                <a:gd name="T13" fmla="*/ 112 h 222"/>
                <a:gd name="T14" fmla="*/ 48 w 215"/>
                <a:gd name="T15" fmla="*/ 90 h 222"/>
                <a:gd name="T16" fmla="*/ 25 w 215"/>
                <a:gd name="T17" fmla="*/ 85 h 222"/>
                <a:gd name="T18" fmla="*/ 13 w 215"/>
                <a:gd name="T19" fmla="*/ 104 h 222"/>
                <a:gd name="T20" fmla="*/ 25 w 215"/>
                <a:gd name="T21" fmla="*/ 124 h 222"/>
                <a:gd name="T22" fmla="*/ 203 w 215"/>
                <a:gd name="T23" fmla="*/ 141 h 222"/>
                <a:gd name="T24" fmla="*/ 215 w 215"/>
                <a:gd name="T25" fmla="*/ 174 h 222"/>
                <a:gd name="T26" fmla="*/ 187 w 215"/>
                <a:gd name="T27" fmla="*/ 218 h 222"/>
                <a:gd name="T28" fmla="*/ 135 w 215"/>
                <a:gd name="T29" fmla="*/ 208 h 222"/>
                <a:gd name="T30" fmla="*/ 122 w 215"/>
                <a:gd name="T31" fmla="*/ 164 h 222"/>
                <a:gd name="T32" fmla="*/ 84 w 215"/>
                <a:gd name="T33" fmla="*/ 124 h 222"/>
                <a:gd name="T34" fmla="*/ 98 w 215"/>
                <a:gd name="T35" fmla="*/ 60 h 222"/>
                <a:gd name="T36" fmla="*/ 145 w 215"/>
                <a:gd name="T37" fmla="*/ 42 h 222"/>
                <a:gd name="T38" fmla="*/ 151 w 215"/>
                <a:gd name="T39" fmla="*/ 22 h 222"/>
                <a:gd name="T40" fmla="*/ 182 w 215"/>
                <a:gd name="T41" fmla="*/ 0 h 222"/>
                <a:gd name="T42" fmla="*/ 213 w 215"/>
                <a:gd name="T43" fmla="*/ 22 h 222"/>
                <a:gd name="T44" fmla="*/ 209 w 215"/>
                <a:gd name="T45" fmla="*/ 56 h 222"/>
                <a:gd name="T46" fmla="*/ 199 w 215"/>
                <a:gd name="T47" fmla="*/ 85 h 222"/>
                <a:gd name="T48" fmla="*/ 195 w 215"/>
                <a:gd name="T49" fmla="*/ 134 h 222"/>
                <a:gd name="T50" fmla="*/ 172 w 215"/>
                <a:gd name="T51" fmla="*/ 51 h 222"/>
                <a:gd name="T52" fmla="*/ 182 w 215"/>
                <a:gd name="T53" fmla="*/ 56 h 222"/>
                <a:gd name="T54" fmla="*/ 200 w 215"/>
                <a:gd name="T55" fmla="*/ 43 h 222"/>
                <a:gd name="T56" fmla="*/ 196 w 215"/>
                <a:gd name="T57" fmla="*/ 20 h 222"/>
                <a:gd name="T58" fmla="*/ 174 w 215"/>
                <a:gd name="T59" fmla="*/ 16 h 222"/>
                <a:gd name="T60" fmla="*/ 161 w 215"/>
                <a:gd name="T61" fmla="*/ 35 h 222"/>
                <a:gd name="T62" fmla="*/ 103 w 215"/>
                <a:gd name="T63" fmla="*/ 133 h 222"/>
                <a:gd name="T64" fmla="*/ 144 w 215"/>
                <a:gd name="T65" fmla="*/ 132 h 222"/>
                <a:gd name="T66" fmla="*/ 187 w 215"/>
                <a:gd name="T67" fmla="*/ 116 h 222"/>
                <a:gd name="T68" fmla="*/ 173 w 215"/>
                <a:gd name="T69" fmla="*/ 68 h 222"/>
                <a:gd name="T70" fmla="*/ 157 w 215"/>
                <a:gd name="T71" fmla="*/ 59 h 222"/>
                <a:gd name="T72" fmla="*/ 123 w 215"/>
                <a:gd name="T73" fmla="*/ 60 h 222"/>
                <a:gd name="T74" fmla="*/ 94 w 215"/>
                <a:gd name="T75" fmla="*/ 104 h 222"/>
                <a:gd name="T76" fmla="*/ 192 w 215"/>
                <a:gd name="T77" fmla="*/ 198 h 222"/>
                <a:gd name="T78" fmla="*/ 199 w 215"/>
                <a:gd name="T79" fmla="*/ 160 h 222"/>
                <a:gd name="T80" fmla="*/ 167 w 215"/>
                <a:gd name="T81" fmla="*/ 139 h 222"/>
                <a:gd name="T82" fmla="*/ 137 w 215"/>
                <a:gd name="T83" fmla="*/ 161 h 222"/>
                <a:gd name="T84" fmla="*/ 144 w 215"/>
                <a:gd name="T85" fmla="*/ 19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222">
                  <a:moveTo>
                    <a:pt x="33" y="70"/>
                  </a:moveTo>
                  <a:cubicBezTo>
                    <a:pt x="38" y="70"/>
                    <a:pt x="42" y="71"/>
                    <a:pt x="46" y="72"/>
                  </a:cubicBezTo>
                  <a:cubicBezTo>
                    <a:pt x="50" y="74"/>
                    <a:pt x="54" y="77"/>
                    <a:pt x="57" y="80"/>
                  </a:cubicBezTo>
                  <a:cubicBezTo>
                    <a:pt x="60" y="83"/>
                    <a:pt x="63" y="87"/>
                    <a:pt x="64" y="91"/>
                  </a:cubicBezTo>
                  <a:cubicBezTo>
                    <a:pt x="66" y="95"/>
                    <a:pt x="67" y="100"/>
                    <a:pt x="67" y="104"/>
                  </a:cubicBezTo>
                  <a:cubicBezTo>
                    <a:pt x="67" y="109"/>
                    <a:pt x="66" y="114"/>
                    <a:pt x="64" y="118"/>
                  </a:cubicBezTo>
                  <a:cubicBezTo>
                    <a:pt x="63" y="122"/>
                    <a:pt x="60" y="126"/>
                    <a:pt x="57" y="129"/>
                  </a:cubicBezTo>
                  <a:cubicBezTo>
                    <a:pt x="54" y="132"/>
                    <a:pt x="50" y="135"/>
                    <a:pt x="46" y="136"/>
                  </a:cubicBezTo>
                  <a:cubicBezTo>
                    <a:pt x="42" y="138"/>
                    <a:pt x="38" y="139"/>
                    <a:pt x="33" y="139"/>
                  </a:cubicBezTo>
                  <a:cubicBezTo>
                    <a:pt x="29" y="139"/>
                    <a:pt x="24" y="138"/>
                    <a:pt x="20" y="136"/>
                  </a:cubicBezTo>
                  <a:cubicBezTo>
                    <a:pt x="16" y="135"/>
                    <a:pt x="13" y="132"/>
                    <a:pt x="9" y="129"/>
                  </a:cubicBezTo>
                  <a:cubicBezTo>
                    <a:pt x="6" y="126"/>
                    <a:pt x="4" y="122"/>
                    <a:pt x="2" y="118"/>
                  </a:cubicBezTo>
                  <a:cubicBezTo>
                    <a:pt x="0" y="114"/>
                    <a:pt x="0" y="109"/>
                    <a:pt x="0" y="104"/>
                  </a:cubicBezTo>
                  <a:cubicBezTo>
                    <a:pt x="0" y="100"/>
                    <a:pt x="0" y="95"/>
                    <a:pt x="2" y="91"/>
                  </a:cubicBezTo>
                  <a:cubicBezTo>
                    <a:pt x="4" y="87"/>
                    <a:pt x="6" y="83"/>
                    <a:pt x="9" y="80"/>
                  </a:cubicBezTo>
                  <a:cubicBezTo>
                    <a:pt x="13" y="77"/>
                    <a:pt x="16" y="74"/>
                    <a:pt x="20" y="72"/>
                  </a:cubicBezTo>
                  <a:cubicBezTo>
                    <a:pt x="24" y="71"/>
                    <a:pt x="29" y="70"/>
                    <a:pt x="33" y="70"/>
                  </a:cubicBezTo>
                  <a:close/>
                  <a:moveTo>
                    <a:pt x="33" y="125"/>
                  </a:moveTo>
                  <a:cubicBezTo>
                    <a:pt x="36" y="125"/>
                    <a:pt x="39" y="125"/>
                    <a:pt x="41" y="124"/>
                  </a:cubicBezTo>
                  <a:cubicBezTo>
                    <a:pt x="44" y="122"/>
                    <a:pt x="46" y="121"/>
                    <a:pt x="48" y="119"/>
                  </a:cubicBezTo>
                  <a:cubicBezTo>
                    <a:pt x="49" y="117"/>
                    <a:pt x="51" y="115"/>
                    <a:pt x="52" y="112"/>
                  </a:cubicBezTo>
                  <a:cubicBezTo>
                    <a:pt x="53" y="110"/>
                    <a:pt x="54" y="107"/>
                    <a:pt x="54" y="104"/>
                  </a:cubicBezTo>
                  <a:cubicBezTo>
                    <a:pt x="54" y="101"/>
                    <a:pt x="53" y="99"/>
                    <a:pt x="52" y="96"/>
                  </a:cubicBezTo>
                  <a:cubicBezTo>
                    <a:pt x="51" y="94"/>
                    <a:pt x="49" y="91"/>
                    <a:pt x="48" y="90"/>
                  </a:cubicBezTo>
                  <a:cubicBezTo>
                    <a:pt x="46" y="88"/>
                    <a:pt x="44" y="86"/>
                    <a:pt x="41" y="85"/>
                  </a:cubicBezTo>
                  <a:cubicBezTo>
                    <a:pt x="39" y="84"/>
                    <a:pt x="36" y="84"/>
                    <a:pt x="33" y="84"/>
                  </a:cubicBezTo>
                  <a:cubicBezTo>
                    <a:pt x="31" y="84"/>
                    <a:pt x="28" y="84"/>
                    <a:pt x="25" y="85"/>
                  </a:cubicBezTo>
                  <a:cubicBezTo>
                    <a:pt x="23" y="86"/>
                    <a:pt x="21" y="88"/>
                    <a:pt x="19" y="90"/>
                  </a:cubicBezTo>
                  <a:cubicBezTo>
                    <a:pt x="17" y="91"/>
                    <a:pt x="16" y="94"/>
                    <a:pt x="15" y="96"/>
                  </a:cubicBezTo>
                  <a:cubicBezTo>
                    <a:pt x="14" y="99"/>
                    <a:pt x="13" y="101"/>
                    <a:pt x="13" y="104"/>
                  </a:cubicBezTo>
                  <a:cubicBezTo>
                    <a:pt x="13" y="107"/>
                    <a:pt x="14" y="110"/>
                    <a:pt x="15" y="112"/>
                  </a:cubicBezTo>
                  <a:cubicBezTo>
                    <a:pt x="16" y="115"/>
                    <a:pt x="17" y="117"/>
                    <a:pt x="19" y="119"/>
                  </a:cubicBezTo>
                  <a:cubicBezTo>
                    <a:pt x="21" y="121"/>
                    <a:pt x="23" y="122"/>
                    <a:pt x="25" y="124"/>
                  </a:cubicBezTo>
                  <a:cubicBezTo>
                    <a:pt x="28" y="125"/>
                    <a:pt x="31" y="125"/>
                    <a:pt x="33" y="125"/>
                  </a:cubicBezTo>
                  <a:close/>
                  <a:moveTo>
                    <a:pt x="195" y="134"/>
                  </a:moveTo>
                  <a:cubicBezTo>
                    <a:pt x="198" y="136"/>
                    <a:pt x="201" y="138"/>
                    <a:pt x="203" y="141"/>
                  </a:cubicBezTo>
                  <a:cubicBezTo>
                    <a:pt x="206" y="144"/>
                    <a:pt x="208" y="147"/>
                    <a:pt x="210" y="151"/>
                  </a:cubicBezTo>
                  <a:cubicBezTo>
                    <a:pt x="212" y="154"/>
                    <a:pt x="213" y="158"/>
                    <a:pt x="214" y="162"/>
                  </a:cubicBezTo>
                  <a:cubicBezTo>
                    <a:pt x="215" y="166"/>
                    <a:pt x="215" y="170"/>
                    <a:pt x="215" y="174"/>
                  </a:cubicBezTo>
                  <a:cubicBezTo>
                    <a:pt x="215" y="180"/>
                    <a:pt x="214" y="187"/>
                    <a:pt x="212" y="193"/>
                  </a:cubicBezTo>
                  <a:cubicBezTo>
                    <a:pt x="209" y="198"/>
                    <a:pt x="206" y="204"/>
                    <a:pt x="202" y="208"/>
                  </a:cubicBezTo>
                  <a:cubicBezTo>
                    <a:pt x="197" y="212"/>
                    <a:pt x="192" y="216"/>
                    <a:pt x="187" y="218"/>
                  </a:cubicBezTo>
                  <a:cubicBezTo>
                    <a:pt x="181" y="221"/>
                    <a:pt x="175" y="222"/>
                    <a:pt x="168" y="222"/>
                  </a:cubicBezTo>
                  <a:cubicBezTo>
                    <a:pt x="162" y="222"/>
                    <a:pt x="156" y="221"/>
                    <a:pt x="150" y="218"/>
                  </a:cubicBezTo>
                  <a:cubicBezTo>
                    <a:pt x="144" y="216"/>
                    <a:pt x="139" y="212"/>
                    <a:pt x="135" y="208"/>
                  </a:cubicBezTo>
                  <a:cubicBezTo>
                    <a:pt x="130" y="204"/>
                    <a:pt x="127" y="198"/>
                    <a:pt x="125" y="193"/>
                  </a:cubicBezTo>
                  <a:cubicBezTo>
                    <a:pt x="122" y="187"/>
                    <a:pt x="121" y="180"/>
                    <a:pt x="121" y="174"/>
                  </a:cubicBezTo>
                  <a:cubicBezTo>
                    <a:pt x="121" y="170"/>
                    <a:pt x="121" y="167"/>
                    <a:pt x="122" y="164"/>
                  </a:cubicBezTo>
                  <a:cubicBezTo>
                    <a:pt x="116" y="161"/>
                    <a:pt x="110" y="158"/>
                    <a:pt x="105" y="155"/>
                  </a:cubicBezTo>
                  <a:cubicBezTo>
                    <a:pt x="100" y="151"/>
                    <a:pt x="96" y="146"/>
                    <a:pt x="92" y="141"/>
                  </a:cubicBezTo>
                  <a:cubicBezTo>
                    <a:pt x="88" y="136"/>
                    <a:pt x="86" y="130"/>
                    <a:pt x="84" y="124"/>
                  </a:cubicBezTo>
                  <a:cubicBezTo>
                    <a:pt x="82" y="118"/>
                    <a:pt x="81" y="111"/>
                    <a:pt x="81" y="104"/>
                  </a:cubicBezTo>
                  <a:cubicBezTo>
                    <a:pt x="81" y="96"/>
                    <a:pt x="82" y="88"/>
                    <a:pt x="85" y="80"/>
                  </a:cubicBezTo>
                  <a:cubicBezTo>
                    <a:pt x="89" y="72"/>
                    <a:pt x="93" y="66"/>
                    <a:pt x="98" y="60"/>
                  </a:cubicBezTo>
                  <a:cubicBezTo>
                    <a:pt x="104" y="55"/>
                    <a:pt x="110" y="50"/>
                    <a:pt x="118" y="47"/>
                  </a:cubicBezTo>
                  <a:cubicBezTo>
                    <a:pt x="125" y="44"/>
                    <a:pt x="133" y="42"/>
                    <a:pt x="141" y="42"/>
                  </a:cubicBezTo>
                  <a:cubicBezTo>
                    <a:pt x="142" y="42"/>
                    <a:pt x="144" y="42"/>
                    <a:pt x="145" y="42"/>
                  </a:cubicBezTo>
                  <a:cubicBezTo>
                    <a:pt x="146" y="42"/>
                    <a:pt x="148" y="42"/>
                    <a:pt x="149" y="42"/>
                  </a:cubicBezTo>
                  <a:cubicBezTo>
                    <a:pt x="148" y="40"/>
                    <a:pt x="148" y="37"/>
                    <a:pt x="148" y="35"/>
                  </a:cubicBezTo>
                  <a:cubicBezTo>
                    <a:pt x="148" y="30"/>
                    <a:pt x="149" y="26"/>
                    <a:pt x="151" y="22"/>
                  </a:cubicBezTo>
                  <a:cubicBezTo>
                    <a:pt x="152" y="17"/>
                    <a:pt x="155" y="14"/>
                    <a:pt x="158" y="11"/>
                  </a:cubicBezTo>
                  <a:cubicBezTo>
                    <a:pt x="161" y="7"/>
                    <a:pt x="164" y="5"/>
                    <a:pt x="169" y="3"/>
                  </a:cubicBezTo>
                  <a:cubicBezTo>
                    <a:pt x="173" y="1"/>
                    <a:pt x="177" y="0"/>
                    <a:pt x="182" y="0"/>
                  </a:cubicBezTo>
                  <a:cubicBezTo>
                    <a:pt x="186" y="0"/>
                    <a:pt x="191" y="1"/>
                    <a:pt x="195" y="3"/>
                  </a:cubicBezTo>
                  <a:cubicBezTo>
                    <a:pt x="199" y="5"/>
                    <a:pt x="202" y="7"/>
                    <a:pt x="205" y="11"/>
                  </a:cubicBezTo>
                  <a:cubicBezTo>
                    <a:pt x="208" y="14"/>
                    <a:pt x="211" y="17"/>
                    <a:pt x="213" y="22"/>
                  </a:cubicBezTo>
                  <a:cubicBezTo>
                    <a:pt x="214" y="26"/>
                    <a:pt x="215" y="30"/>
                    <a:pt x="215" y="35"/>
                  </a:cubicBezTo>
                  <a:cubicBezTo>
                    <a:pt x="215" y="39"/>
                    <a:pt x="215" y="43"/>
                    <a:pt x="214" y="46"/>
                  </a:cubicBezTo>
                  <a:cubicBezTo>
                    <a:pt x="212" y="50"/>
                    <a:pt x="211" y="53"/>
                    <a:pt x="209" y="56"/>
                  </a:cubicBezTo>
                  <a:cubicBezTo>
                    <a:pt x="206" y="59"/>
                    <a:pt x="204" y="61"/>
                    <a:pt x="201" y="64"/>
                  </a:cubicBezTo>
                  <a:cubicBezTo>
                    <a:pt x="198" y="66"/>
                    <a:pt x="194" y="67"/>
                    <a:pt x="191" y="68"/>
                  </a:cubicBezTo>
                  <a:cubicBezTo>
                    <a:pt x="194" y="74"/>
                    <a:pt x="197" y="79"/>
                    <a:pt x="199" y="85"/>
                  </a:cubicBezTo>
                  <a:cubicBezTo>
                    <a:pt x="201" y="92"/>
                    <a:pt x="202" y="98"/>
                    <a:pt x="202" y="104"/>
                  </a:cubicBezTo>
                  <a:cubicBezTo>
                    <a:pt x="202" y="109"/>
                    <a:pt x="201" y="115"/>
                    <a:pt x="200" y="119"/>
                  </a:cubicBezTo>
                  <a:cubicBezTo>
                    <a:pt x="199" y="124"/>
                    <a:pt x="197" y="129"/>
                    <a:pt x="195" y="134"/>
                  </a:cubicBezTo>
                  <a:close/>
                  <a:moveTo>
                    <a:pt x="161" y="35"/>
                  </a:moveTo>
                  <a:cubicBezTo>
                    <a:pt x="161" y="39"/>
                    <a:pt x="163" y="43"/>
                    <a:pt x="165" y="47"/>
                  </a:cubicBezTo>
                  <a:cubicBezTo>
                    <a:pt x="168" y="48"/>
                    <a:pt x="170" y="49"/>
                    <a:pt x="172" y="51"/>
                  </a:cubicBezTo>
                  <a:cubicBezTo>
                    <a:pt x="175" y="52"/>
                    <a:pt x="177" y="54"/>
                    <a:pt x="179" y="56"/>
                  </a:cubicBezTo>
                  <a:cubicBezTo>
                    <a:pt x="180" y="56"/>
                    <a:pt x="180" y="56"/>
                    <a:pt x="180" y="56"/>
                  </a:cubicBezTo>
                  <a:cubicBezTo>
                    <a:pt x="181" y="56"/>
                    <a:pt x="181" y="56"/>
                    <a:pt x="182" y="56"/>
                  </a:cubicBezTo>
                  <a:cubicBezTo>
                    <a:pt x="184" y="56"/>
                    <a:pt x="187" y="55"/>
                    <a:pt x="190" y="54"/>
                  </a:cubicBezTo>
                  <a:cubicBezTo>
                    <a:pt x="192" y="53"/>
                    <a:pt x="194" y="52"/>
                    <a:pt x="196" y="50"/>
                  </a:cubicBezTo>
                  <a:cubicBezTo>
                    <a:pt x="198" y="48"/>
                    <a:pt x="199" y="46"/>
                    <a:pt x="200" y="43"/>
                  </a:cubicBezTo>
                  <a:cubicBezTo>
                    <a:pt x="201" y="41"/>
                    <a:pt x="202" y="38"/>
                    <a:pt x="202" y="35"/>
                  </a:cubicBezTo>
                  <a:cubicBezTo>
                    <a:pt x="202" y="32"/>
                    <a:pt x="201" y="29"/>
                    <a:pt x="200" y="27"/>
                  </a:cubicBezTo>
                  <a:cubicBezTo>
                    <a:pt x="199" y="24"/>
                    <a:pt x="198" y="22"/>
                    <a:pt x="196" y="20"/>
                  </a:cubicBezTo>
                  <a:cubicBezTo>
                    <a:pt x="194" y="18"/>
                    <a:pt x="192" y="17"/>
                    <a:pt x="190" y="16"/>
                  </a:cubicBezTo>
                  <a:cubicBezTo>
                    <a:pt x="187" y="15"/>
                    <a:pt x="184" y="14"/>
                    <a:pt x="182" y="14"/>
                  </a:cubicBezTo>
                  <a:cubicBezTo>
                    <a:pt x="179" y="14"/>
                    <a:pt x="176" y="15"/>
                    <a:pt x="174" y="16"/>
                  </a:cubicBezTo>
                  <a:cubicBezTo>
                    <a:pt x="171" y="17"/>
                    <a:pt x="169" y="18"/>
                    <a:pt x="167" y="20"/>
                  </a:cubicBezTo>
                  <a:cubicBezTo>
                    <a:pt x="166" y="22"/>
                    <a:pt x="164" y="24"/>
                    <a:pt x="163" y="27"/>
                  </a:cubicBezTo>
                  <a:cubicBezTo>
                    <a:pt x="162" y="29"/>
                    <a:pt x="161" y="32"/>
                    <a:pt x="161" y="35"/>
                  </a:cubicBezTo>
                  <a:close/>
                  <a:moveTo>
                    <a:pt x="94" y="104"/>
                  </a:moveTo>
                  <a:cubicBezTo>
                    <a:pt x="94" y="110"/>
                    <a:pt x="95" y="115"/>
                    <a:pt x="96" y="119"/>
                  </a:cubicBezTo>
                  <a:cubicBezTo>
                    <a:pt x="98" y="124"/>
                    <a:pt x="100" y="129"/>
                    <a:pt x="103" y="133"/>
                  </a:cubicBezTo>
                  <a:cubicBezTo>
                    <a:pt x="106" y="137"/>
                    <a:pt x="109" y="141"/>
                    <a:pt x="113" y="144"/>
                  </a:cubicBezTo>
                  <a:cubicBezTo>
                    <a:pt x="117" y="147"/>
                    <a:pt x="122" y="149"/>
                    <a:pt x="127" y="151"/>
                  </a:cubicBezTo>
                  <a:cubicBezTo>
                    <a:pt x="131" y="143"/>
                    <a:pt x="137" y="136"/>
                    <a:pt x="144" y="132"/>
                  </a:cubicBezTo>
                  <a:cubicBezTo>
                    <a:pt x="151" y="127"/>
                    <a:pt x="159" y="125"/>
                    <a:pt x="168" y="125"/>
                  </a:cubicBezTo>
                  <a:cubicBezTo>
                    <a:pt x="173" y="125"/>
                    <a:pt x="178" y="126"/>
                    <a:pt x="183" y="127"/>
                  </a:cubicBezTo>
                  <a:cubicBezTo>
                    <a:pt x="185" y="124"/>
                    <a:pt x="186" y="120"/>
                    <a:pt x="187" y="116"/>
                  </a:cubicBezTo>
                  <a:cubicBezTo>
                    <a:pt x="188" y="112"/>
                    <a:pt x="188" y="108"/>
                    <a:pt x="188" y="104"/>
                  </a:cubicBezTo>
                  <a:cubicBezTo>
                    <a:pt x="188" y="97"/>
                    <a:pt x="187" y="91"/>
                    <a:pt x="184" y="85"/>
                  </a:cubicBezTo>
                  <a:cubicBezTo>
                    <a:pt x="182" y="79"/>
                    <a:pt x="178" y="73"/>
                    <a:pt x="173" y="68"/>
                  </a:cubicBezTo>
                  <a:cubicBezTo>
                    <a:pt x="173" y="68"/>
                    <a:pt x="173" y="68"/>
                    <a:pt x="173" y="68"/>
                  </a:cubicBezTo>
                  <a:cubicBezTo>
                    <a:pt x="170" y="66"/>
                    <a:pt x="168" y="64"/>
                    <a:pt x="165" y="63"/>
                  </a:cubicBezTo>
                  <a:cubicBezTo>
                    <a:pt x="163" y="61"/>
                    <a:pt x="160" y="60"/>
                    <a:pt x="157" y="59"/>
                  </a:cubicBezTo>
                  <a:cubicBezTo>
                    <a:pt x="157" y="59"/>
                    <a:pt x="157" y="59"/>
                    <a:pt x="157" y="59"/>
                  </a:cubicBezTo>
                  <a:cubicBezTo>
                    <a:pt x="152" y="57"/>
                    <a:pt x="147" y="56"/>
                    <a:pt x="141" y="56"/>
                  </a:cubicBezTo>
                  <a:cubicBezTo>
                    <a:pt x="135" y="56"/>
                    <a:pt x="129" y="57"/>
                    <a:pt x="123" y="60"/>
                  </a:cubicBezTo>
                  <a:cubicBezTo>
                    <a:pt x="117" y="62"/>
                    <a:pt x="112" y="66"/>
                    <a:pt x="108" y="70"/>
                  </a:cubicBezTo>
                  <a:cubicBezTo>
                    <a:pt x="104" y="74"/>
                    <a:pt x="100" y="80"/>
                    <a:pt x="98" y="85"/>
                  </a:cubicBezTo>
                  <a:cubicBezTo>
                    <a:pt x="95" y="91"/>
                    <a:pt x="94" y="98"/>
                    <a:pt x="94" y="104"/>
                  </a:cubicBezTo>
                  <a:close/>
                  <a:moveTo>
                    <a:pt x="168" y="208"/>
                  </a:moveTo>
                  <a:cubicBezTo>
                    <a:pt x="173" y="208"/>
                    <a:pt x="177" y="207"/>
                    <a:pt x="181" y="206"/>
                  </a:cubicBezTo>
                  <a:cubicBezTo>
                    <a:pt x="185" y="204"/>
                    <a:pt x="189" y="201"/>
                    <a:pt x="192" y="198"/>
                  </a:cubicBezTo>
                  <a:cubicBezTo>
                    <a:pt x="195" y="195"/>
                    <a:pt x="197" y="191"/>
                    <a:pt x="199" y="187"/>
                  </a:cubicBezTo>
                  <a:cubicBezTo>
                    <a:pt x="201" y="183"/>
                    <a:pt x="202" y="178"/>
                    <a:pt x="202" y="174"/>
                  </a:cubicBezTo>
                  <a:cubicBezTo>
                    <a:pt x="202" y="169"/>
                    <a:pt x="201" y="164"/>
                    <a:pt x="199" y="160"/>
                  </a:cubicBezTo>
                  <a:cubicBezTo>
                    <a:pt x="197" y="156"/>
                    <a:pt x="195" y="152"/>
                    <a:pt x="192" y="149"/>
                  </a:cubicBezTo>
                  <a:cubicBezTo>
                    <a:pt x="189" y="146"/>
                    <a:pt x="185" y="143"/>
                    <a:pt x="181" y="142"/>
                  </a:cubicBezTo>
                  <a:cubicBezTo>
                    <a:pt x="176" y="140"/>
                    <a:pt x="172" y="139"/>
                    <a:pt x="167" y="139"/>
                  </a:cubicBezTo>
                  <a:cubicBezTo>
                    <a:pt x="163" y="139"/>
                    <a:pt x="158" y="140"/>
                    <a:pt x="154" y="142"/>
                  </a:cubicBezTo>
                  <a:cubicBezTo>
                    <a:pt x="150" y="144"/>
                    <a:pt x="147" y="146"/>
                    <a:pt x="144" y="150"/>
                  </a:cubicBezTo>
                  <a:cubicBezTo>
                    <a:pt x="141" y="153"/>
                    <a:pt x="139" y="156"/>
                    <a:pt x="137" y="161"/>
                  </a:cubicBezTo>
                  <a:cubicBezTo>
                    <a:pt x="135" y="165"/>
                    <a:pt x="134" y="169"/>
                    <a:pt x="134" y="174"/>
                  </a:cubicBezTo>
                  <a:cubicBezTo>
                    <a:pt x="134" y="178"/>
                    <a:pt x="135" y="183"/>
                    <a:pt x="137" y="187"/>
                  </a:cubicBezTo>
                  <a:cubicBezTo>
                    <a:pt x="139" y="191"/>
                    <a:pt x="141" y="195"/>
                    <a:pt x="144" y="198"/>
                  </a:cubicBezTo>
                  <a:cubicBezTo>
                    <a:pt x="147" y="201"/>
                    <a:pt x="151" y="204"/>
                    <a:pt x="155" y="206"/>
                  </a:cubicBezTo>
                  <a:cubicBezTo>
                    <a:pt x="159" y="207"/>
                    <a:pt x="164" y="208"/>
                    <a:pt x="168" y="208"/>
                  </a:cubicBezTo>
                  <a:close/>
                </a:path>
              </a:pathLst>
            </a:custGeom>
            <a:solidFill>
              <a:schemeClr val="accent1"/>
            </a:solidFill>
            <a:ln>
              <a:noFill/>
            </a:ln>
          </p:spPr>
          <p:txBody>
            <a:bodyPr vert="horz" wrap="square" lIns="87857" tIns="43929" rIns="87857" bIns="43929"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48" name="Group 47">
            <a:extLst>
              <a:ext uri="{FF2B5EF4-FFF2-40B4-BE49-F238E27FC236}">
                <a16:creationId xmlns:a16="http://schemas.microsoft.com/office/drawing/2014/main" id="{B5C6AF4D-E7F8-4720-8F8A-07FFE888B4F3}"/>
              </a:ext>
            </a:extLst>
          </p:cNvPr>
          <p:cNvGrpSpPr/>
          <p:nvPr/>
        </p:nvGrpSpPr>
        <p:grpSpPr>
          <a:xfrm>
            <a:off x="4173760" y="2914283"/>
            <a:ext cx="652295" cy="457200"/>
            <a:chOff x="4173760" y="2916326"/>
            <a:chExt cx="652295" cy="457200"/>
          </a:xfrm>
        </p:grpSpPr>
        <p:sp>
          <p:nvSpPr>
            <p:cNvPr id="111" name="Rectangle 110">
              <a:extLst>
                <a:ext uri="{FF2B5EF4-FFF2-40B4-BE49-F238E27FC236}">
                  <a16:creationId xmlns:a16="http://schemas.microsoft.com/office/drawing/2014/main" id="{CB6DE8C5-4120-4B8A-9E89-362A50B0FC65}"/>
                </a:ext>
              </a:extLst>
            </p:cNvPr>
            <p:cNvSpPr/>
            <p:nvPr/>
          </p:nvSpPr>
          <p:spPr bwMode="auto">
            <a:xfrm>
              <a:off x="4200086" y="2928282"/>
              <a:ext cx="446028" cy="31677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9" name="Group 78">
              <a:extLst>
                <a:ext uri="{FF2B5EF4-FFF2-40B4-BE49-F238E27FC236}">
                  <a16:creationId xmlns:a16="http://schemas.microsoft.com/office/drawing/2014/main" id="{B286FFEB-C8CB-4FEE-9335-CF5517F7EBD9}"/>
                </a:ext>
              </a:extLst>
            </p:cNvPr>
            <p:cNvGrpSpPr/>
            <p:nvPr/>
          </p:nvGrpSpPr>
          <p:grpSpPr>
            <a:xfrm>
              <a:off x="4173760" y="2916326"/>
              <a:ext cx="506507" cy="389482"/>
              <a:chOff x="673036" y="4654336"/>
              <a:chExt cx="242678" cy="175179"/>
            </a:xfrm>
            <a:solidFill>
              <a:schemeClr val="accent1"/>
            </a:solidFill>
          </p:grpSpPr>
          <p:sp>
            <p:nvSpPr>
              <p:cNvPr id="81" name="Rectangle 2050">
                <a:extLst>
                  <a:ext uri="{FF2B5EF4-FFF2-40B4-BE49-F238E27FC236}">
                    <a16:creationId xmlns:a16="http://schemas.microsoft.com/office/drawing/2014/main" id="{11E97529-7CAC-40BA-A688-A16A4EF028F2}"/>
                  </a:ext>
                </a:extLst>
              </p:cNvPr>
              <p:cNvSpPr>
                <a:spLocks noChangeArrowheads="1"/>
              </p:cNvSpPr>
              <p:nvPr/>
            </p:nvSpPr>
            <p:spPr bwMode="auto">
              <a:xfrm>
                <a:off x="787142" y="4794961"/>
                <a:ext cx="14464" cy="30536"/>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2" name="Rectangle 2051">
                <a:extLst>
                  <a:ext uri="{FF2B5EF4-FFF2-40B4-BE49-F238E27FC236}">
                    <a16:creationId xmlns:a16="http://schemas.microsoft.com/office/drawing/2014/main" id="{3E57E889-4335-49EF-8095-FE5E5FD56B45}"/>
                  </a:ext>
                </a:extLst>
              </p:cNvPr>
              <p:cNvSpPr>
                <a:spLocks noChangeArrowheads="1"/>
              </p:cNvSpPr>
              <p:nvPr/>
            </p:nvSpPr>
            <p:spPr bwMode="auto">
              <a:xfrm>
                <a:off x="756607" y="4814247"/>
                <a:ext cx="75536" cy="15268"/>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3" name="Freeform 2052">
                <a:extLst>
                  <a:ext uri="{FF2B5EF4-FFF2-40B4-BE49-F238E27FC236}">
                    <a16:creationId xmlns:a16="http://schemas.microsoft.com/office/drawing/2014/main" id="{BB4FB2CC-A726-491D-ADCD-34265C439F94}"/>
                  </a:ext>
                </a:extLst>
              </p:cNvPr>
              <p:cNvSpPr>
                <a:spLocks/>
              </p:cNvSpPr>
              <p:nvPr/>
            </p:nvSpPr>
            <p:spPr bwMode="auto">
              <a:xfrm>
                <a:off x="673036" y="4654336"/>
                <a:ext cx="242678" cy="151875"/>
              </a:xfrm>
              <a:custGeom>
                <a:avLst/>
                <a:gdLst>
                  <a:gd name="T0" fmla="*/ 186 w 302"/>
                  <a:gd name="T1" fmla="*/ 189 h 189"/>
                  <a:gd name="T2" fmla="*/ 0 w 302"/>
                  <a:gd name="T3" fmla="*/ 189 h 189"/>
                  <a:gd name="T4" fmla="*/ 0 w 302"/>
                  <a:gd name="T5" fmla="*/ 0 h 189"/>
                  <a:gd name="T6" fmla="*/ 302 w 302"/>
                  <a:gd name="T7" fmla="*/ 0 h 189"/>
                  <a:gd name="T8" fmla="*/ 302 w 302"/>
                  <a:gd name="T9" fmla="*/ 66 h 189"/>
                  <a:gd name="T10" fmla="*/ 283 w 302"/>
                  <a:gd name="T11" fmla="*/ 66 h 189"/>
                  <a:gd name="T12" fmla="*/ 283 w 302"/>
                  <a:gd name="T13" fmla="*/ 19 h 189"/>
                  <a:gd name="T14" fmla="*/ 19 w 302"/>
                  <a:gd name="T15" fmla="*/ 19 h 189"/>
                  <a:gd name="T16" fmla="*/ 19 w 302"/>
                  <a:gd name="T17" fmla="*/ 170 h 189"/>
                  <a:gd name="T18" fmla="*/ 186 w 302"/>
                  <a:gd name="T19" fmla="*/ 170 h 189"/>
                  <a:gd name="T20" fmla="*/ 186 w 302"/>
                  <a:gd name="T21"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189">
                    <a:moveTo>
                      <a:pt x="186" y="189"/>
                    </a:moveTo>
                    <a:lnTo>
                      <a:pt x="0" y="189"/>
                    </a:lnTo>
                    <a:lnTo>
                      <a:pt x="0" y="0"/>
                    </a:lnTo>
                    <a:lnTo>
                      <a:pt x="302" y="0"/>
                    </a:lnTo>
                    <a:lnTo>
                      <a:pt x="302" y="66"/>
                    </a:lnTo>
                    <a:lnTo>
                      <a:pt x="283" y="66"/>
                    </a:lnTo>
                    <a:lnTo>
                      <a:pt x="283" y="19"/>
                    </a:lnTo>
                    <a:lnTo>
                      <a:pt x="19" y="19"/>
                    </a:lnTo>
                    <a:lnTo>
                      <a:pt x="19" y="170"/>
                    </a:lnTo>
                    <a:lnTo>
                      <a:pt x="186" y="170"/>
                    </a:lnTo>
                    <a:lnTo>
                      <a:pt x="186" y="189"/>
                    </a:lnTo>
                    <a:close/>
                  </a:path>
                </a:pathLst>
              </a:cu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4" name="Rectangle 2053">
                <a:extLst>
                  <a:ext uri="{FF2B5EF4-FFF2-40B4-BE49-F238E27FC236}">
                    <a16:creationId xmlns:a16="http://schemas.microsoft.com/office/drawing/2014/main" id="{FC1DD83F-8EDE-4A94-B871-58F210ADCB6F}"/>
                  </a:ext>
                </a:extLst>
              </p:cNvPr>
              <p:cNvSpPr>
                <a:spLocks noChangeArrowheads="1"/>
              </p:cNvSpPr>
              <p:nvPr/>
            </p:nvSpPr>
            <p:spPr bwMode="auto">
              <a:xfrm>
                <a:off x="726071" y="4737908"/>
                <a:ext cx="15268" cy="15268"/>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5" name="Rectangle 2054">
                <a:extLst>
                  <a:ext uri="{FF2B5EF4-FFF2-40B4-BE49-F238E27FC236}">
                    <a16:creationId xmlns:a16="http://schemas.microsoft.com/office/drawing/2014/main" id="{5E864BC2-675D-4A15-B22E-C04EB91CFC64}"/>
                  </a:ext>
                </a:extLst>
              </p:cNvPr>
              <p:cNvSpPr>
                <a:spLocks noChangeArrowheads="1"/>
              </p:cNvSpPr>
              <p:nvPr/>
            </p:nvSpPr>
            <p:spPr bwMode="auto">
              <a:xfrm>
                <a:off x="726071" y="4707372"/>
                <a:ext cx="15268" cy="15268"/>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6" name="Rectangle 2055">
                <a:extLst>
                  <a:ext uri="{FF2B5EF4-FFF2-40B4-BE49-F238E27FC236}">
                    <a16:creationId xmlns:a16="http://schemas.microsoft.com/office/drawing/2014/main" id="{FB48F4A1-CE20-4CF1-9BDE-1CB4FFBFFEC6}"/>
                  </a:ext>
                </a:extLst>
              </p:cNvPr>
              <p:cNvSpPr>
                <a:spLocks noChangeArrowheads="1"/>
              </p:cNvSpPr>
              <p:nvPr/>
            </p:nvSpPr>
            <p:spPr bwMode="auto">
              <a:xfrm>
                <a:off x="756607" y="4737908"/>
                <a:ext cx="15268" cy="15268"/>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7" name="Rectangle 2056">
                <a:extLst>
                  <a:ext uri="{FF2B5EF4-FFF2-40B4-BE49-F238E27FC236}">
                    <a16:creationId xmlns:a16="http://schemas.microsoft.com/office/drawing/2014/main" id="{2D41497C-908C-48AA-93D4-7F91523CA55F}"/>
                  </a:ext>
                </a:extLst>
              </p:cNvPr>
              <p:cNvSpPr>
                <a:spLocks noChangeArrowheads="1"/>
              </p:cNvSpPr>
              <p:nvPr/>
            </p:nvSpPr>
            <p:spPr bwMode="auto">
              <a:xfrm>
                <a:off x="756607" y="4707372"/>
                <a:ext cx="15268" cy="15268"/>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8" name="Rectangle 2057">
                <a:extLst>
                  <a:ext uri="{FF2B5EF4-FFF2-40B4-BE49-F238E27FC236}">
                    <a16:creationId xmlns:a16="http://schemas.microsoft.com/office/drawing/2014/main" id="{1E1874A4-8BA5-4EC8-91E9-5158FA12F34B}"/>
                  </a:ext>
                </a:extLst>
              </p:cNvPr>
              <p:cNvSpPr>
                <a:spLocks noChangeArrowheads="1"/>
              </p:cNvSpPr>
              <p:nvPr/>
            </p:nvSpPr>
            <p:spPr bwMode="auto">
              <a:xfrm>
                <a:off x="787142" y="4737908"/>
                <a:ext cx="14464" cy="15268"/>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9" name="Rectangle 2058">
                <a:extLst>
                  <a:ext uri="{FF2B5EF4-FFF2-40B4-BE49-F238E27FC236}">
                    <a16:creationId xmlns:a16="http://schemas.microsoft.com/office/drawing/2014/main" id="{45B14811-1AAD-4056-8FD7-738B4D3A1DBB}"/>
                  </a:ext>
                </a:extLst>
              </p:cNvPr>
              <p:cNvSpPr>
                <a:spLocks noChangeArrowheads="1"/>
              </p:cNvSpPr>
              <p:nvPr/>
            </p:nvSpPr>
            <p:spPr bwMode="auto">
              <a:xfrm>
                <a:off x="787142" y="4707372"/>
                <a:ext cx="14464" cy="15268"/>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0" name="Rectangle 2059">
                <a:extLst>
                  <a:ext uri="{FF2B5EF4-FFF2-40B4-BE49-F238E27FC236}">
                    <a16:creationId xmlns:a16="http://schemas.microsoft.com/office/drawing/2014/main" id="{1AE52243-0ED1-47CD-AEE2-36EC938B20C8}"/>
                  </a:ext>
                </a:extLst>
              </p:cNvPr>
              <p:cNvSpPr>
                <a:spLocks noChangeArrowheads="1"/>
              </p:cNvSpPr>
              <p:nvPr/>
            </p:nvSpPr>
            <p:spPr bwMode="auto">
              <a:xfrm>
                <a:off x="816875" y="4737908"/>
                <a:ext cx="15268" cy="15268"/>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1" name="Rectangle 2060">
                <a:extLst>
                  <a:ext uri="{FF2B5EF4-FFF2-40B4-BE49-F238E27FC236}">
                    <a16:creationId xmlns:a16="http://schemas.microsoft.com/office/drawing/2014/main" id="{D9C55BDB-4BD5-454D-9858-A90BBDA77E85}"/>
                  </a:ext>
                </a:extLst>
              </p:cNvPr>
              <p:cNvSpPr>
                <a:spLocks noChangeArrowheads="1"/>
              </p:cNvSpPr>
              <p:nvPr/>
            </p:nvSpPr>
            <p:spPr bwMode="auto">
              <a:xfrm>
                <a:off x="816875" y="4707372"/>
                <a:ext cx="15268" cy="15268"/>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2" name="Rectangle 2061">
                <a:extLst>
                  <a:ext uri="{FF2B5EF4-FFF2-40B4-BE49-F238E27FC236}">
                    <a16:creationId xmlns:a16="http://schemas.microsoft.com/office/drawing/2014/main" id="{B0319B64-C7E8-448E-845F-2D564C826AB4}"/>
                  </a:ext>
                </a:extLst>
              </p:cNvPr>
              <p:cNvSpPr>
                <a:spLocks noChangeArrowheads="1"/>
              </p:cNvSpPr>
              <p:nvPr/>
            </p:nvSpPr>
            <p:spPr bwMode="auto">
              <a:xfrm>
                <a:off x="847410" y="4707372"/>
                <a:ext cx="15268" cy="15268"/>
              </a:xfrm>
              <a:prstGeom prst="rect">
                <a:avLst/>
              </a:prstGeom>
              <a:grp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grpSp>
        <p:sp>
          <p:nvSpPr>
            <p:cNvPr id="112" name="Oval 111">
              <a:extLst>
                <a:ext uri="{FF2B5EF4-FFF2-40B4-BE49-F238E27FC236}">
                  <a16:creationId xmlns:a16="http://schemas.microsoft.com/office/drawing/2014/main" id="{6C500910-EA83-4867-9B7F-B76F960092CF}"/>
                </a:ext>
              </a:extLst>
            </p:cNvPr>
            <p:cNvSpPr/>
            <p:nvPr/>
          </p:nvSpPr>
          <p:spPr bwMode="auto">
            <a:xfrm>
              <a:off x="4503717" y="3056404"/>
              <a:ext cx="322338" cy="308248"/>
            </a:xfrm>
            <a:prstGeom prst="ellipse">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Oval 104">
              <a:extLst>
                <a:ext uri="{FF2B5EF4-FFF2-40B4-BE49-F238E27FC236}">
                  <a16:creationId xmlns:a16="http://schemas.microsoft.com/office/drawing/2014/main" id="{22A56F97-F461-4F65-8DB7-2E76EA6B4A4E}"/>
                </a:ext>
              </a:extLst>
            </p:cNvPr>
            <p:cNvSpPr/>
            <p:nvPr/>
          </p:nvSpPr>
          <p:spPr bwMode="auto">
            <a:xfrm>
              <a:off x="4532015" y="3071643"/>
              <a:ext cx="268834" cy="268834"/>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3" name="Freeform 5">
              <a:extLst>
                <a:ext uri="{FF2B5EF4-FFF2-40B4-BE49-F238E27FC236}">
                  <a16:creationId xmlns:a16="http://schemas.microsoft.com/office/drawing/2014/main" id="{3BEB9430-0AF4-4F34-8954-4D3B76B22998}"/>
                </a:ext>
              </a:extLst>
            </p:cNvPr>
            <p:cNvSpPr>
              <a:spLocks noEditPoints="1"/>
            </p:cNvSpPr>
            <p:nvPr/>
          </p:nvSpPr>
          <p:spPr bwMode="auto">
            <a:xfrm>
              <a:off x="4516398" y="3062926"/>
              <a:ext cx="288263" cy="310600"/>
            </a:xfrm>
            <a:custGeom>
              <a:avLst/>
              <a:gdLst>
                <a:gd name="T0" fmla="*/ 63 w 205"/>
                <a:gd name="T1" fmla="*/ 198 h 207"/>
                <a:gd name="T2" fmla="*/ 7 w 205"/>
                <a:gd name="T3" fmla="*/ 144 h 207"/>
                <a:gd name="T4" fmla="*/ 7 w 205"/>
                <a:gd name="T5" fmla="*/ 63 h 207"/>
                <a:gd name="T6" fmla="*/ 63 w 205"/>
                <a:gd name="T7" fmla="*/ 9 h 207"/>
                <a:gd name="T8" fmla="*/ 142 w 205"/>
                <a:gd name="T9" fmla="*/ 9 h 207"/>
                <a:gd name="T10" fmla="*/ 198 w 205"/>
                <a:gd name="T11" fmla="*/ 63 h 207"/>
                <a:gd name="T12" fmla="*/ 198 w 205"/>
                <a:gd name="T13" fmla="*/ 144 h 207"/>
                <a:gd name="T14" fmla="*/ 142 w 205"/>
                <a:gd name="T15" fmla="*/ 198 h 207"/>
                <a:gd name="T16" fmla="*/ 35 w 205"/>
                <a:gd name="T17" fmla="*/ 146 h 207"/>
                <a:gd name="T18" fmla="*/ 74 w 205"/>
                <a:gd name="T19" fmla="*/ 179 h 207"/>
                <a:gd name="T20" fmla="*/ 65 w 205"/>
                <a:gd name="T21" fmla="*/ 146 h 207"/>
                <a:gd name="T22" fmla="*/ 23 w 205"/>
                <a:gd name="T23" fmla="*/ 104 h 207"/>
                <a:gd name="T24" fmla="*/ 25 w 205"/>
                <a:gd name="T25" fmla="*/ 123 h 207"/>
                <a:gd name="T26" fmla="*/ 62 w 205"/>
                <a:gd name="T27" fmla="*/ 114 h 207"/>
                <a:gd name="T28" fmla="*/ 62 w 205"/>
                <a:gd name="T29" fmla="*/ 95 h 207"/>
                <a:gd name="T30" fmla="*/ 25 w 205"/>
                <a:gd name="T31" fmla="*/ 84 h 207"/>
                <a:gd name="T32" fmla="*/ 104 w 205"/>
                <a:gd name="T33" fmla="*/ 25 h 207"/>
                <a:gd name="T34" fmla="*/ 93 w 205"/>
                <a:gd name="T35" fmla="*/ 42 h 207"/>
                <a:gd name="T36" fmla="*/ 88 w 205"/>
                <a:gd name="T37" fmla="*/ 62 h 207"/>
                <a:gd name="T38" fmla="*/ 114 w 205"/>
                <a:gd name="T39" fmla="*/ 53 h 207"/>
                <a:gd name="T40" fmla="*/ 107 w 205"/>
                <a:gd name="T41" fmla="*/ 34 h 207"/>
                <a:gd name="T42" fmla="*/ 84 w 205"/>
                <a:gd name="T43" fmla="*/ 84 h 207"/>
                <a:gd name="T44" fmla="*/ 84 w 205"/>
                <a:gd name="T45" fmla="*/ 104 h 207"/>
                <a:gd name="T46" fmla="*/ 84 w 205"/>
                <a:gd name="T47" fmla="*/ 123 h 207"/>
                <a:gd name="T48" fmla="*/ 121 w 205"/>
                <a:gd name="T49" fmla="*/ 114 h 207"/>
                <a:gd name="T50" fmla="*/ 121 w 205"/>
                <a:gd name="T51" fmla="*/ 95 h 207"/>
                <a:gd name="T52" fmla="*/ 84 w 205"/>
                <a:gd name="T53" fmla="*/ 84 h 207"/>
                <a:gd name="T54" fmla="*/ 180 w 205"/>
                <a:gd name="T55" fmla="*/ 84 h 207"/>
                <a:gd name="T56" fmla="*/ 144 w 205"/>
                <a:gd name="T57" fmla="*/ 95 h 207"/>
                <a:gd name="T58" fmla="*/ 144 w 205"/>
                <a:gd name="T59" fmla="*/ 114 h 207"/>
                <a:gd name="T60" fmla="*/ 180 w 205"/>
                <a:gd name="T61" fmla="*/ 123 h 207"/>
                <a:gd name="T62" fmla="*/ 182 w 205"/>
                <a:gd name="T63" fmla="*/ 104 h 207"/>
                <a:gd name="T64" fmla="*/ 107 w 205"/>
                <a:gd name="T65" fmla="*/ 174 h 207"/>
                <a:gd name="T66" fmla="*/ 114 w 205"/>
                <a:gd name="T67" fmla="*/ 154 h 207"/>
                <a:gd name="T68" fmla="*/ 88 w 205"/>
                <a:gd name="T69" fmla="*/ 146 h 207"/>
                <a:gd name="T70" fmla="*/ 93 w 205"/>
                <a:gd name="T71" fmla="*/ 165 h 207"/>
                <a:gd name="T72" fmla="*/ 104 w 205"/>
                <a:gd name="T73" fmla="*/ 182 h 207"/>
                <a:gd name="T74" fmla="*/ 154 w 205"/>
                <a:gd name="T75" fmla="*/ 167 h 207"/>
                <a:gd name="T76" fmla="*/ 140 w 205"/>
                <a:gd name="T77" fmla="*/ 146 h 207"/>
                <a:gd name="T78" fmla="*/ 132 w 205"/>
                <a:gd name="T79" fmla="*/ 179 h 207"/>
                <a:gd name="T80" fmla="*/ 154 w 205"/>
                <a:gd name="T81" fmla="*/ 42 h 207"/>
                <a:gd name="T82" fmla="*/ 137 w 205"/>
                <a:gd name="T83" fmla="*/ 44 h 207"/>
                <a:gd name="T84" fmla="*/ 172 w 205"/>
                <a:gd name="T85" fmla="*/ 62 h 207"/>
                <a:gd name="T86" fmla="*/ 51 w 205"/>
                <a:gd name="T87" fmla="*/ 42 h 207"/>
                <a:gd name="T88" fmla="*/ 65 w 205"/>
                <a:gd name="T89" fmla="*/ 62 h 207"/>
                <a:gd name="T90" fmla="*/ 74 w 205"/>
                <a:gd name="T91" fmla="*/ 2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5" h="207">
                  <a:moveTo>
                    <a:pt x="104" y="207"/>
                  </a:moveTo>
                  <a:cubicBezTo>
                    <a:pt x="88" y="207"/>
                    <a:pt x="76" y="203"/>
                    <a:pt x="63" y="198"/>
                  </a:cubicBezTo>
                  <a:cubicBezTo>
                    <a:pt x="49" y="193"/>
                    <a:pt x="39" y="186"/>
                    <a:pt x="30" y="177"/>
                  </a:cubicBezTo>
                  <a:cubicBezTo>
                    <a:pt x="21" y="167"/>
                    <a:pt x="13" y="156"/>
                    <a:pt x="7" y="144"/>
                  </a:cubicBezTo>
                  <a:cubicBezTo>
                    <a:pt x="2" y="132"/>
                    <a:pt x="0" y="118"/>
                    <a:pt x="0" y="104"/>
                  </a:cubicBezTo>
                  <a:cubicBezTo>
                    <a:pt x="0" y="90"/>
                    <a:pt x="2" y="76"/>
                    <a:pt x="7" y="63"/>
                  </a:cubicBezTo>
                  <a:cubicBezTo>
                    <a:pt x="13" y="51"/>
                    <a:pt x="21" y="41"/>
                    <a:pt x="30" y="30"/>
                  </a:cubicBezTo>
                  <a:cubicBezTo>
                    <a:pt x="39" y="21"/>
                    <a:pt x="49" y="14"/>
                    <a:pt x="63" y="9"/>
                  </a:cubicBezTo>
                  <a:cubicBezTo>
                    <a:pt x="76" y="4"/>
                    <a:pt x="88" y="0"/>
                    <a:pt x="104" y="0"/>
                  </a:cubicBezTo>
                  <a:cubicBezTo>
                    <a:pt x="118" y="0"/>
                    <a:pt x="130" y="4"/>
                    <a:pt x="142" y="9"/>
                  </a:cubicBezTo>
                  <a:cubicBezTo>
                    <a:pt x="156" y="14"/>
                    <a:pt x="166" y="21"/>
                    <a:pt x="175" y="30"/>
                  </a:cubicBezTo>
                  <a:cubicBezTo>
                    <a:pt x="184" y="41"/>
                    <a:pt x="193" y="51"/>
                    <a:pt x="198" y="63"/>
                  </a:cubicBezTo>
                  <a:cubicBezTo>
                    <a:pt x="203" y="76"/>
                    <a:pt x="205" y="90"/>
                    <a:pt x="205" y="104"/>
                  </a:cubicBezTo>
                  <a:cubicBezTo>
                    <a:pt x="205" y="118"/>
                    <a:pt x="203" y="132"/>
                    <a:pt x="198" y="144"/>
                  </a:cubicBezTo>
                  <a:cubicBezTo>
                    <a:pt x="193" y="156"/>
                    <a:pt x="184" y="167"/>
                    <a:pt x="175" y="177"/>
                  </a:cubicBezTo>
                  <a:cubicBezTo>
                    <a:pt x="166" y="186"/>
                    <a:pt x="156" y="193"/>
                    <a:pt x="142" y="198"/>
                  </a:cubicBezTo>
                  <a:cubicBezTo>
                    <a:pt x="130" y="203"/>
                    <a:pt x="118" y="207"/>
                    <a:pt x="104" y="207"/>
                  </a:cubicBezTo>
                  <a:close/>
                  <a:moveTo>
                    <a:pt x="35" y="146"/>
                  </a:moveTo>
                  <a:cubicBezTo>
                    <a:pt x="39" y="154"/>
                    <a:pt x="46" y="160"/>
                    <a:pt x="51" y="167"/>
                  </a:cubicBezTo>
                  <a:cubicBezTo>
                    <a:pt x="58" y="172"/>
                    <a:pt x="67" y="175"/>
                    <a:pt x="74" y="179"/>
                  </a:cubicBezTo>
                  <a:cubicBezTo>
                    <a:pt x="72" y="174"/>
                    <a:pt x="70" y="168"/>
                    <a:pt x="69" y="163"/>
                  </a:cubicBezTo>
                  <a:cubicBezTo>
                    <a:pt x="67" y="158"/>
                    <a:pt x="67" y="153"/>
                    <a:pt x="65" y="146"/>
                  </a:cubicBezTo>
                  <a:cubicBezTo>
                    <a:pt x="35" y="146"/>
                    <a:pt x="35" y="146"/>
                    <a:pt x="35" y="146"/>
                  </a:cubicBezTo>
                  <a:close/>
                  <a:moveTo>
                    <a:pt x="23" y="104"/>
                  </a:moveTo>
                  <a:cubicBezTo>
                    <a:pt x="23" y="107"/>
                    <a:pt x="23" y="111"/>
                    <a:pt x="23" y="114"/>
                  </a:cubicBezTo>
                  <a:cubicBezTo>
                    <a:pt x="23" y="118"/>
                    <a:pt x="25" y="119"/>
                    <a:pt x="25" y="123"/>
                  </a:cubicBezTo>
                  <a:cubicBezTo>
                    <a:pt x="62" y="123"/>
                    <a:pt x="62" y="123"/>
                    <a:pt x="62" y="123"/>
                  </a:cubicBezTo>
                  <a:cubicBezTo>
                    <a:pt x="62" y="119"/>
                    <a:pt x="62" y="116"/>
                    <a:pt x="62" y="114"/>
                  </a:cubicBezTo>
                  <a:cubicBezTo>
                    <a:pt x="62" y="111"/>
                    <a:pt x="62" y="107"/>
                    <a:pt x="62" y="104"/>
                  </a:cubicBezTo>
                  <a:cubicBezTo>
                    <a:pt x="62" y="100"/>
                    <a:pt x="62" y="97"/>
                    <a:pt x="62" y="95"/>
                  </a:cubicBezTo>
                  <a:cubicBezTo>
                    <a:pt x="62" y="91"/>
                    <a:pt x="62" y="88"/>
                    <a:pt x="62" y="84"/>
                  </a:cubicBezTo>
                  <a:cubicBezTo>
                    <a:pt x="25" y="84"/>
                    <a:pt x="25" y="84"/>
                    <a:pt x="25" y="84"/>
                  </a:cubicBezTo>
                  <a:cubicBezTo>
                    <a:pt x="23" y="91"/>
                    <a:pt x="23" y="97"/>
                    <a:pt x="23" y="104"/>
                  </a:cubicBezTo>
                  <a:close/>
                  <a:moveTo>
                    <a:pt x="104" y="25"/>
                  </a:moveTo>
                  <a:cubicBezTo>
                    <a:pt x="100" y="27"/>
                    <a:pt x="98" y="30"/>
                    <a:pt x="98" y="34"/>
                  </a:cubicBezTo>
                  <a:cubicBezTo>
                    <a:pt x="97" y="35"/>
                    <a:pt x="95" y="39"/>
                    <a:pt x="93" y="42"/>
                  </a:cubicBezTo>
                  <a:cubicBezTo>
                    <a:pt x="93" y="46"/>
                    <a:pt x="91" y="49"/>
                    <a:pt x="91" y="53"/>
                  </a:cubicBezTo>
                  <a:cubicBezTo>
                    <a:pt x="90" y="56"/>
                    <a:pt x="90" y="58"/>
                    <a:pt x="88" y="62"/>
                  </a:cubicBezTo>
                  <a:cubicBezTo>
                    <a:pt x="118" y="62"/>
                    <a:pt x="118" y="62"/>
                    <a:pt x="118" y="62"/>
                  </a:cubicBezTo>
                  <a:cubicBezTo>
                    <a:pt x="116" y="58"/>
                    <a:pt x="116" y="56"/>
                    <a:pt x="114" y="53"/>
                  </a:cubicBezTo>
                  <a:cubicBezTo>
                    <a:pt x="114" y="49"/>
                    <a:pt x="112" y="46"/>
                    <a:pt x="112" y="42"/>
                  </a:cubicBezTo>
                  <a:cubicBezTo>
                    <a:pt x="111" y="39"/>
                    <a:pt x="109" y="35"/>
                    <a:pt x="107" y="34"/>
                  </a:cubicBezTo>
                  <a:cubicBezTo>
                    <a:pt x="105" y="30"/>
                    <a:pt x="105" y="27"/>
                    <a:pt x="104" y="25"/>
                  </a:cubicBezTo>
                  <a:close/>
                  <a:moveTo>
                    <a:pt x="84" y="84"/>
                  </a:moveTo>
                  <a:cubicBezTo>
                    <a:pt x="84" y="88"/>
                    <a:pt x="84" y="91"/>
                    <a:pt x="84" y="95"/>
                  </a:cubicBezTo>
                  <a:cubicBezTo>
                    <a:pt x="84" y="97"/>
                    <a:pt x="84" y="100"/>
                    <a:pt x="84" y="104"/>
                  </a:cubicBezTo>
                  <a:cubicBezTo>
                    <a:pt x="84" y="107"/>
                    <a:pt x="84" y="111"/>
                    <a:pt x="84" y="114"/>
                  </a:cubicBezTo>
                  <a:cubicBezTo>
                    <a:pt x="84" y="116"/>
                    <a:pt x="84" y="119"/>
                    <a:pt x="84" y="123"/>
                  </a:cubicBezTo>
                  <a:cubicBezTo>
                    <a:pt x="119" y="123"/>
                    <a:pt x="119" y="123"/>
                    <a:pt x="119" y="123"/>
                  </a:cubicBezTo>
                  <a:cubicBezTo>
                    <a:pt x="121" y="119"/>
                    <a:pt x="121" y="116"/>
                    <a:pt x="121" y="114"/>
                  </a:cubicBezTo>
                  <a:cubicBezTo>
                    <a:pt x="121" y="111"/>
                    <a:pt x="121" y="107"/>
                    <a:pt x="121" y="104"/>
                  </a:cubicBezTo>
                  <a:cubicBezTo>
                    <a:pt x="121" y="100"/>
                    <a:pt x="121" y="97"/>
                    <a:pt x="121" y="95"/>
                  </a:cubicBezTo>
                  <a:cubicBezTo>
                    <a:pt x="121" y="91"/>
                    <a:pt x="121" y="88"/>
                    <a:pt x="121" y="84"/>
                  </a:cubicBezTo>
                  <a:cubicBezTo>
                    <a:pt x="84" y="84"/>
                    <a:pt x="84" y="84"/>
                    <a:pt x="84" y="84"/>
                  </a:cubicBezTo>
                  <a:close/>
                  <a:moveTo>
                    <a:pt x="182" y="104"/>
                  </a:moveTo>
                  <a:cubicBezTo>
                    <a:pt x="182" y="97"/>
                    <a:pt x="182" y="91"/>
                    <a:pt x="180" y="84"/>
                  </a:cubicBezTo>
                  <a:cubicBezTo>
                    <a:pt x="144" y="84"/>
                    <a:pt x="144" y="84"/>
                    <a:pt x="144" y="84"/>
                  </a:cubicBezTo>
                  <a:cubicBezTo>
                    <a:pt x="144" y="88"/>
                    <a:pt x="144" y="91"/>
                    <a:pt x="144" y="95"/>
                  </a:cubicBezTo>
                  <a:cubicBezTo>
                    <a:pt x="144" y="97"/>
                    <a:pt x="144" y="100"/>
                    <a:pt x="144" y="104"/>
                  </a:cubicBezTo>
                  <a:cubicBezTo>
                    <a:pt x="144" y="107"/>
                    <a:pt x="144" y="111"/>
                    <a:pt x="144" y="114"/>
                  </a:cubicBezTo>
                  <a:cubicBezTo>
                    <a:pt x="144" y="116"/>
                    <a:pt x="144" y="119"/>
                    <a:pt x="144" y="123"/>
                  </a:cubicBezTo>
                  <a:cubicBezTo>
                    <a:pt x="180" y="123"/>
                    <a:pt x="180" y="123"/>
                    <a:pt x="180" y="123"/>
                  </a:cubicBezTo>
                  <a:cubicBezTo>
                    <a:pt x="180" y="119"/>
                    <a:pt x="182" y="118"/>
                    <a:pt x="182" y="114"/>
                  </a:cubicBezTo>
                  <a:cubicBezTo>
                    <a:pt x="182" y="111"/>
                    <a:pt x="182" y="107"/>
                    <a:pt x="182" y="104"/>
                  </a:cubicBezTo>
                  <a:close/>
                  <a:moveTo>
                    <a:pt x="104" y="182"/>
                  </a:moveTo>
                  <a:cubicBezTo>
                    <a:pt x="105" y="181"/>
                    <a:pt x="105" y="177"/>
                    <a:pt x="107" y="174"/>
                  </a:cubicBezTo>
                  <a:cubicBezTo>
                    <a:pt x="109" y="172"/>
                    <a:pt x="111" y="168"/>
                    <a:pt x="112" y="165"/>
                  </a:cubicBezTo>
                  <a:cubicBezTo>
                    <a:pt x="112" y="161"/>
                    <a:pt x="114" y="158"/>
                    <a:pt x="114" y="154"/>
                  </a:cubicBezTo>
                  <a:cubicBezTo>
                    <a:pt x="116" y="153"/>
                    <a:pt x="116" y="149"/>
                    <a:pt x="118" y="146"/>
                  </a:cubicBezTo>
                  <a:cubicBezTo>
                    <a:pt x="88" y="146"/>
                    <a:pt x="88" y="146"/>
                    <a:pt x="88" y="146"/>
                  </a:cubicBezTo>
                  <a:cubicBezTo>
                    <a:pt x="90" y="149"/>
                    <a:pt x="90" y="153"/>
                    <a:pt x="91" y="156"/>
                  </a:cubicBezTo>
                  <a:cubicBezTo>
                    <a:pt x="91" y="158"/>
                    <a:pt x="93" y="161"/>
                    <a:pt x="93" y="165"/>
                  </a:cubicBezTo>
                  <a:cubicBezTo>
                    <a:pt x="95" y="168"/>
                    <a:pt x="97" y="172"/>
                    <a:pt x="98" y="174"/>
                  </a:cubicBezTo>
                  <a:cubicBezTo>
                    <a:pt x="100" y="177"/>
                    <a:pt x="100" y="181"/>
                    <a:pt x="104" y="182"/>
                  </a:cubicBezTo>
                  <a:close/>
                  <a:moveTo>
                    <a:pt x="132" y="179"/>
                  </a:moveTo>
                  <a:cubicBezTo>
                    <a:pt x="139" y="175"/>
                    <a:pt x="147" y="172"/>
                    <a:pt x="154" y="167"/>
                  </a:cubicBezTo>
                  <a:cubicBezTo>
                    <a:pt x="159" y="160"/>
                    <a:pt x="166" y="154"/>
                    <a:pt x="170" y="146"/>
                  </a:cubicBezTo>
                  <a:cubicBezTo>
                    <a:pt x="140" y="146"/>
                    <a:pt x="140" y="146"/>
                    <a:pt x="140" y="146"/>
                  </a:cubicBezTo>
                  <a:cubicBezTo>
                    <a:pt x="139" y="153"/>
                    <a:pt x="139" y="158"/>
                    <a:pt x="137" y="163"/>
                  </a:cubicBezTo>
                  <a:cubicBezTo>
                    <a:pt x="135" y="168"/>
                    <a:pt x="133" y="174"/>
                    <a:pt x="132" y="179"/>
                  </a:cubicBezTo>
                  <a:close/>
                  <a:moveTo>
                    <a:pt x="172" y="62"/>
                  </a:moveTo>
                  <a:cubicBezTo>
                    <a:pt x="166" y="55"/>
                    <a:pt x="161" y="48"/>
                    <a:pt x="154" y="42"/>
                  </a:cubicBezTo>
                  <a:cubicBezTo>
                    <a:pt x="147" y="35"/>
                    <a:pt x="139" y="32"/>
                    <a:pt x="132" y="28"/>
                  </a:cubicBezTo>
                  <a:cubicBezTo>
                    <a:pt x="133" y="34"/>
                    <a:pt x="135" y="39"/>
                    <a:pt x="137" y="44"/>
                  </a:cubicBezTo>
                  <a:cubicBezTo>
                    <a:pt x="139" y="49"/>
                    <a:pt x="139" y="56"/>
                    <a:pt x="140" y="62"/>
                  </a:cubicBezTo>
                  <a:cubicBezTo>
                    <a:pt x="172" y="62"/>
                    <a:pt x="172" y="62"/>
                    <a:pt x="172" y="62"/>
                  </a:cubicBezTo>
                  <a:close/>
                  <a:moveTo>
                    <a:pt x="74" y="28"/>
                  </a:moveTo>
                  <a:cubicBezTo>
                    <a:pt x="67" y="32"/>
                    <a:pt x="58" y="35"/>
                    <a:pt x="51" y="42"/>
                  </a:cubicBezTo>
                  <a:cubicBezTo>
                    <a:pt x="46" y="48"/>
                    <a:pt x="39" y="55"/>
                    <a:pt x="35" y="62"/>
                  </a:cubicBezTo>
                  <a:cubicBezTo>
                    <a:pt x="65" y="62"/>
                    <a:pt x="65" y="62"/>
                    <a:pt x="65" y="62"/>
                  </a:cubicBezTo>
                  <a:cubicBezTo>
                    <a:pt x="67" y="56"/>
                    <a:pt x="67" y="49"/>
                    <a:pt x="69" y="44"/>
                  </a:cubicBezTo>
                  <a:cubicBezTo>
                    <a:pt x="70" y="39"/>
                    <a:pt x="72" y="34"/>
                    <a:pt x="74" y="28"/>
                  </a:cubicBez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78" name="Group 77">
            <a:extLst>
              <a:ext uri="{FF2B5EF4-FFF2-40B4-BE49-F238E27FC236}">
                <a16:creationId xmlns:a16="http://schemas.microsoft.com/office/drawing/2014/main" id="{5DD0B05F-654F-45C5-BBBA-9C5E0DC6A259}"/>
              </a:ext>
            </a:extLst>
          </p:cNvPr>
          <p:cNvGrpSpPr/>
          <p:nvPr/>
        </p:nvGrpSpPr>
        <p:grpSpPr>
          <a:xfrm>
            <a:off x="2098102" y="4953977"/>
            <a:ext cx="560776" cy="456353"/>
            <a:chOff x="2098102" y="4953977"/>
            <a:chExt cx="560776" cy="456353"/>
          </a:xfrm>
        </p:grpSpPr>
        <p:grpSp>
          <p:nvGrpSpPr>
            <p:cNvPr id="22" name="Group 21">
              <a:extLst>
                <a:ext uri="{FF2B5EF4-FFF2-40B4-BE49-F238E27FC236}">
                  <a16:creationId xmlns:a16="http://schemas.microsoft.com/office/drawing/2014/main" id="{BD3B4909-762D-46E0-A4ED-8B3754B11C3B}"/>
                </a:ext>
              </a:extLst>
            </p:cNvPr>
            <p:cNvGrpSpPr/>
            <p:nvPr/>
          </p:nvGrpSpPr>
          <p:grpSpPr>
            <a:xfrm>
              <a:off x="2098102" y="4962018"/>
              <a:ext cx="560776" cy="399534"/>
              <a:chOff x="2089811" y="4962634"/>
              <a:chExt cx="560776" cy="399534"/>
            </a:xfrm>
          </p:grpSpPr>
          <p:sp>
            <p:nvSpPr>
              <p:cNvPr id="15" name="Rectangle 14">
                <a:extLst>
                  <a:ext uri="{FF2B5EF4-FFF2-40B4-BE49-F238E27FC236}">
                    <a16:creationId xmlns:a16="http://schemas.microsoft.com/office/drawing/2014/main" id="{081CAEBA-DE33-4081-A049-252FC0527558}"/>
                  </a:ext>
                </a:extLst>
              </p:cNvPr>
              <p:cNvSpPr/>
              <p:nvPr/>
            </p:nvSpPr>
            <p:spPr bwMode="auto">
              <a:xfrm>
                <a:off x="2089811" y="4962634"/>
                <a:ext cx="408376" cy="229248"/>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Isosceles Triangle 16">
                <a:extLst>
                  <a:ext uri="{FF2B5EF4-FFF2-40B4-BE49-F238E27FC236}">
                    <a16:creationId xmlns:a16="http://schemas.microsoft.com/office/drawing/2014/main" id="{284153C5-C874-490A-876F-A79DE1888FE9}"/>
                  </a:ext>
                </a:extLst>
              </p:cNvPr>
              <p:cNvSpPr/>
              <p:nvPr/>
            </p:nvSpPr>
            <p:spPr bwMode="auto">
              <a:xfrm rot="5400000">
                <a:off x="2172870" y="4963239"/>
                <a:ext cx="282941" cy="309298"/>
              </a:xfrm>
              <a:prstGeom prst="triangl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5" name="Isosceles Triangle 114">
                <a:extLst>
                  <a:ext uri="{FF2B5EF4-FFF2-40B4-BE49-F238E27FC236}">
                    <a16:creationId xmlns:a16="http://schemas.microsoft.com/office/drawing/2014/main" id="{ED9FD8F5-C28F-4A2A-B20A-893D20AF05C4}"/>
                  </a:ext>
                </a:extLst>
              </p:cNvPr>
              <p:cNvSpPr/>
              <p:nvPr/>
            </p:nvSpPr>
            <p:spPr bwMode="auto">
              <a:xfrm rot="16650767">
                <a:off x="2309020" y="5066049"/>
                <a:ext cx="282941" cy="309298"/>
              </a:xfrm>
              <a:prstGeom prst="triangl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4" name="Rectangle 113">
                <a:extLst>
                  <a:ext uri="{FF2B5EF4-FFF2-40B4-BE49-F238E27FC236}">
                    <a16:creationId xmlns:a16="http://schemas.microsoft.com/office/drawing/2014/main" id="{26DE80C9-1032-40E3-A846-B63A0478DBB2}"/>
                  </a:ext>
                </a:extLst>
              </p:cNvPr>
              <p:cNvSpPr/>
              <p:nvPr/>
            </p:nvSpPr>
            <p:spPr bwMode="auto">
              <a:xfrm>
                <a:off x="2291367" y="5086093"/>
                <a:ext cx="359220" cy="22164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02" name="Freeform 137">
              <a:extLst>
                <a:ext uri="{FF2B5EF4-FFF2-40B4-BE49-F238E27FC236}">
                  <a16:creationId xmlns:a16="http://schemas.microsoft.com/office/drawing/2014/main" id="{84A400D8-6963-4E34-9E05-33ACC6429FEF}"/>
                </a:ext>
              </a:extLst>
            </p:cNvPr>
            <p:cNvSpPr>
              <a:spLocks/>
            </p:cNvSpPr>
            <p:nvPr/>
          </p:nvSpPr>
          <p:spPr bwMode="auto">
            <a:xfrm>
              <a:off x="2296505" y="5075921"/>
              <a:ext cx="356452" cy="334409"/>
            </a:xfrm>
            <a:custGeom>
              <a:avLst/>
              <a:gdLst>
                <a:gd name="T0" fmla="*/ 0 w 114"/>
                <a:gd name="T1" fmla="*/ 95 h 128"/>
                <a:gd name="T2" fmla="*/ 62 w 114"/>
                <a:gd name="T3" fmla="*/ 95 h 128"/>
                <a:gd name="T4" fmla="*/ 95 w 114"/>
                <a:gd name="T5" fmla="*/ 128 h 128"/>
                <a:gd name="T6" fmla="*/ 95 w 114"/>
                <a:gd name="T7" fmla="*/ 95 h 128"/>
                <a:gd name="T8" fmla="*/ 114 w 114"/>
                <a:gd name="T9" fmla="*/ 95 h 128"/>
                <a:gd name="T10" fmla="*/ 114 w 114"/>
                <a:gd name="T11" fmla="*/ 0 h 128"/>
                <a:gd name="T12" fmla="*/ 0 w 114"/>
                <a:gd name="T13" fmla="*/ 0 h 128"/>
                <a:gd name="T14" fmla="*/ 0 w 114"/>
                <a:gd name="T15" fmla="*/ 95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28">
                  <a:moveTo>
                    <a:pt x="0" y="95"/>
                  </a:moveTo>
                  <a:lnTo>
                    <a:pt x="62" y="95"/>
                  </a:lnTo>
                  <a:lnTo>
                    <a:pt x="95" y="128"/>
                  </a:lnTo>
                  <a:lnTo>
                    <a:pt x="95" y="95"/>
                  </a:lnTo>
                  <a:lnTo>
                    <a:pt x="114" y="95"/>
                  </a:lnTo>
                  <a:lnTo>
                    <a:pt x="114" y="0"/>
                  </a:lnTo>
                  <a:lnTo>
                    <a:pt x="0" y="0"/>
                  </a:lnTo>
                  <a:lnTo>
                    <a:pt x="0" y="95"/>
                  </a:lnTo>
                  <a:close/>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97" name="Group 96">
              <a:extLst>
                <a:ext uri="{FF2B5EF4-FFF2-40B4-BE49-F238E27FC236}">
                  <a16:creationId xmlns:a16="http://schemas.microsoft.com/office/drawing/2014/main" id="{9700C857-F1DD-4455-B14E-5BAE49395C8D}"/>
                </a:ext>
              </a:extLst>
            </p:cNvPr>
            <p:cNvGrpSpPr/>
            <p:nvPr/>
          </p:nvGrpSpPr>
          <p:grpSpPr>
            <a:xfrm>
              <a:off x="2371515" y="5196891"/>
              <a:ext cx="224664" cy="34612"/>
              <a:chOff x="9636521" y="1784291"/>
              <a:chExt cx="415679" cy="76644"/>
            </a:xfrm>
          </p:grpSpPr>
          <p:sp>
            <p:nvSpPr>
              <p:cNvPr id="98" name="Oval 97">
                <a:extLst>
                  <a:ext uri="{FF2B5EF4-FFF2-40B4-BE49-F238E27FC236}">
                    <a16:creationId xmlns:a16="http://schemas.microsoft.com/office/drawing/2014/main" id="{9C46ABB0-329B-49F6-B673-05430F65CA14}"/>
                  </a:ext>
                </a:extLst>
              </p:cNvPr>
              <p:cNvSpPr/>
              <p:nvPr/>
            </p:nvSpPr>
            <p:spPr bwMode="auto">
              <a:xfrm>
                <a:off x="9636521" y="1784291"/>
                <a:ext cx="76644" cy="76644"/>
              </a:xfrm>
              <a:prstGeom prst="ellipse">
                <a:avLst/>
              </a:prstGeom>
              <a:solidFill>
                <a:schemeClr val="accent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9" name="Oval 98">
                <a:extLst>
                  <a:ext uri="{FF2B5EF4-FFF2-40B4-BE49-F238E27FC236}">
                    <a16:creationId xmlns:a16="http://schemas.microsoft.com/office/drawing/2014/main" id="{56BA7229-E2F1-45E9-B80D-23FA0AC252C5}"/>
                  </a:ext>
                </a:extLst>
              </p:cNvPr>
              <p:cNvSpPr/>
              <p:nvPr/>
            </p:nvSpPr>
            <p:spPr bwMode="auto">
              <a:xfrm>
                <a:off x="9806039" y="1784291"/>
                <a:ext cx="76644" cy="76644"/>
              </a:xfrm>
              <a:prstGeom prst="ellipse">
                <a:avLst/>
              </a:prstGeom>
              <a:solidFill>
                <a:schemeClr val="accent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0" name="Oval 99">
                <a:extLst>
                  <a:ext uri="{FF2B5EF4-FFF2-40B4-BE49-F238E27FC236}">
                    <a16:creationId xmlns:a16="http://schemas.microsoft.com/office/drawing/2014/main" id="{DC18F82B-66ED-4F03-85AC-7D0C9BCCF54F}"/>
                  </a:ext>
                </a:extLst>
              </p:cNvPr>
              <p:cNvSpPr/>
              <p:nvPr/>
            </p:nvSpPr>
            <p:spPr bwMode="auto">
              <a:xfrm>
                <a:off x="9975556" y="1784291"/>
                <a:ext cx="76644" cy="76644"/>
              </a:xfrm>
              <a:prstGeom prst="ellipse">
                <a:avLst/>
              </a:prstGeom>
              <a:solidFill>
                <a:schemeClr val="accent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01" name="Freeform 136">
              <a:extLst>
                <a:ext uri="{FF2B5EF4-FFF2-40B4-BE49-F238E27FC236}">
                  <a16:creationId xmlns:a16="http://schemas.microsoft.com/office/drawing/2014/main" id="{1E4DF431-8966-4129-B495-E678406794B8}"/>
                </a:ext>
              </a:extLst>
            </p:cNvPr>
            <p:cNvSpPr>
              <a:spLocks/>
            </p:cNvSpPr>
            <p:nvPr/>
          </p:nvSpPr>
          <p:spPr bwMode="auto">
            <a:xfrm>
              <a:off x="2104454" y="4953977"/>
              <a:ext cx="415862" cy="334409"/>
            </a:xfrm>
            <a:custGeom>
              <a:avLst/>
              <a:gdLst>
                <a:gd name="T0" fmla="*/ 50 w 133"/>
                <a:gd name="T1" fmla="*/ 97 h 128"/>
                <a:gd name="T2" fmla="*/ 19 w 133"/>
                <a:gd name="T3" fmla="*/ 128 h 128"/>
                <a:gd name="T4" fmla="*/ 19 w 133"/>
                <a:gd name="T5" fmla="*/ 95 h 128"/>
                <a:gd name="T6" fmla="*/ 0 w 133"/>
                <a:gd name="T7" fmla="*/ 95 h 128"/>
                <a:gd name="T8" fmla="*/ 0 w 133"/>
                <a:gd name="T9" fmla="*/ 0 h 128"/>
                <a:gd name="T10" fmla="*/ 133 w 133"/>
                <a:gd name="T11" fmla="*/ 0 h 128"/>
                <a:gd name="T12" fmla="*/ 133 w 133"/>
                <a:gd name="T13" fmla="*/ 33 h 128"/>
              </a:gdLst>
              <a:ahLst/>
              <a:cxnLst>
                <a:cxn ang="0">
                  <a:pos x="T0" y="T1"/>
                </a:cxn>
                <a:cxn ang="0">
                  <a:pos x="T2" y="T3"/>
                </a:cxn>
                <a:cxn ang="0">
                  <a:pos x="T4" y="T5"/>
                </a:cxn>
                <a:cxn ang="0">
                  <a:pos x="T6" y="T7"/>
                </a:cxn>
                <a:cxn ang="0">
                  <a:pos x="T8" y="T9"/>
                </a:cxn>
                <a:cxn ang="0">
                  <a:pos x="T10" y="T11"/>
                </a:cxn>
                <a:cxn ang="0">
                  <a:pos x="T12" y="T13"/>
                </a:cxn>
              </a:cxnLst>
              <a:rect l="0" t="0" r="r" b="b"/>
              <a:pathLst>
                <a:path w="133" h="128">
                  <a:moveTo>
                    <a:pt x="50" y="97"/>
                  </a:moveTo>
                  <a:lnTo>
                    <a:pt x="19" y="128"/>
                  </a:lnTo>
                  <a:lnTo>
                    <a:pt x="19" y="95"/>
                  </a:lnTo>
                  <a:lnTo>
                    <a:pt x="0" y="95"/>
                  </a:lnTo>
                  <a:lnTo>
                    <a:pt x="0" y="0"/>
                  </a:lnTo>
                  <a:lnTo>
                    <a:pt x="133" y="0"/>
                  </a:lnTo>
                  <a:lnTo>
                    <a:pt x="133" y="33"/>
                  </a:ln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Segoe UI"/>
                <a:ea typeface="+mn-ea"/>
                <a:cs typeface="+mn-cs"/>
              </a:endParaRPr>
            </a:p>
          </p:txBody>
        </p:sp>
      </p:grpSp>
      <p:sp>
        <p:nvSpPr>
          <p:cNvPr id="119" name="Rectangle 118">
            <a:extLst>
              <a:ext uri="{FF2B5EF4-FFF2-40B4-BE49-F238E27FC236}">
                <a16:creationId xmlns:a16="http://schemas.microsoft.com/office/drawing/2014/main" id="{CCC81B21-75A3-4C61-8ADD-2026EB900F1E}"/>
              </a:ext>
            </a:extLst>
          </p:cNvPr>
          <p:cNvSpPr/>
          <p:nvPr/>
        </p:nvSpPr>
        <p:spPr>
          <a:xfrm>
            <a:off x="3879190" y="4466987"/>
            <a:ext cx="1100039" cy="507831"/>
          </a:xfrm>
          <a:prstGeom prst="rect">
            <a:avLst/>
          </a:prstGeom>
          <a:noFill/>
        </p:spPr>
        <p:txBody>
          <a:bodyPr wrap="square" lIns="0" rIns="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Meetings</a:t>
            </a:r>
            <a:b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and</a:t>
            </a:r>
            <a:b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Voice</a:t>
            </a:r>
          </a:p>
        </p:txBody>
      </p:sp>
      <p:grpSp>
        <p:nvGrpSpPr>
          <p:cNvPr id="125" name="Group 124">
            <a:extLst>
              <a:ext uri="{FF2B5EF4-FFF2-40B4-BE49-F238E27FC236}">
                <a16:creationId xmlns:a16="http://schemas.microsoft.com/office/drawing/2014/main" id="{1231F665-B725-4E49-BF37-8EDBAB585CAF}"/>
              </a:ext>
            </a:extLst>
          </p:cNvPr>
          <p:cNvGrpSpPr/>
          <p:nvPr/>
        </p:nvGrpSpPr>
        <p:grpSpPr>
          <a:xfrm>
            <a:off x="12575311" y="2246736"/>
            <a:ext cx="431553" cy="455869"/>
            <a:chOff x="4185077" y="4013630"/>
            <a:chExt cx="431553" cy="455869"/>
          </a:xfrm>
        </p:grpSpPr>
        <p:sp>
          <p:nvSpPr>
            <p:cNvPr id="126" name="Rectangle 125">
              <a:extLst>
                <a:ext uri="{FF2B5EF4-FFF2-40B4-BE49-F238E27FC236}">
                  <a16:creationId xmlns:a16="http://schemas.microsoft.com/office/drawing/2014/main" id="{369B3102-4DC0-4BFB-8484-2DAB4AC9A5AA}"/>
                </a:ext>
              </a:extLst>
            </p:cNvPr>
            <p:cNvSpPr/>
            <p:nvPr/>
          </p:nvSpPr>
          <p:spPr bwMode="auto">
            <a:xfrm>
              <a:off x="4185077" y="4013630"/>
              <a:ext cx="431553" cy="455869"/>
            </a:xfrm>
            <a:prstGeom prst="rect">
              <a:avLst/>
            </a:prstGeom>
            <a:solidFill>
              <a:schemeClr val="accent6"/>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7" name="Graphic 126" descr="Voice">
              <a:extLst>
                <a:ext uri="{FF2B5EF4-FFF2-40B4-BE49-F238E27FC236}">
                  <a16:creationId xmlns:a16="http://schemas.microsoft.com/office/drawing/2014/main" id="{EAC7F20D-92E6-4DC1-86CE-61FCCF02F13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207240" y="4067326"/>
              <a:ext cx="381268" cy="381268"/>
            </a:xfrm>
            <a:prstGeom prst="rect">
              <a:avLst/>
            </a:prstGeom>
          </p:spPr>
        </p:pic>
      </p:grpSp>
      <p:grpSp>
        <p:nvGrpSpPr>
          <p:cNvPr id="128" name="Group 127">
            <a:extLst>
              <a:ext uri="{FF2B5EF4-FFF2-40B4-BE49-F238E27FC236}">
                <a16:creationId xmlns:a16="http://schemas.microsoft.com/office/drawing/2014/main" id="{972E04A8-635F-4B1E-BCCA-274B6E7D345A}"/>
              </a:ext>
            </a:extLst>
          </p:cNvPr>
          <p:cNvGrpSpPr/>
          <p:nvPr/>
        </p:nvGrpSpPr>
        <p:grpSpPr>
          <a:xfrm>
            <a:off x="4180645" y="4000930"/>
            <a:ext cx="431553" cy="461132"/>
            <a:chOff x="4185077" y="4013630"/>
            <a:chExt cx="431553" cy="461132"/>
          </a:xfrm>
        </p:grpSpPr>
        <p:sp>
          <p:nvSpPr>
            <p:cNvPr id="123" name="Rectangle 122">
              <a:extLst>
                <a:ext uri="{FF2B5EF4-FFF2-40B4-BE49-F238E27FC236}">
                  <a16:creationId xmlns:a16="http://schemas.microsoft.com/office/drawing/2014/main" id="{E723FD8E-5504-4195-9B78-1D0E2C6BD84A}"/>
                </a:ext>
              </a:extLst>
            </p:cNvPr>
            <p:cNvSpPr/>
            <p:nvPr/>
          </p:nvSpPr>
          <p:spPr bwMode="auto">
            <a:xfrm>
              <a:off x="4185077" y="4013630"/>
              <a:ext cx="431553" cy="455869"/>
            </a:xfrm>
            <a:prstGeom prst="rect">
              <a:avLst/>
            </a:prstGeom>
            <a:solidFill>
              <a:schemeClr val="accent6"/>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2" name="Graphic 121" descr="Call center">
              <a:extLst>
                <a:ext uri="{FF2B5EF4-FFF2-40B4-BE49-F238E27FC236}">
                  <a16:creationId xmlns:a16="http://schemas.microsoft.com/office/drawing/2014/main" id="{CD8346F6-7D82-439A-B128-82A658B8B16F}"/>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190764" y="4054585"/>
              <a:ext cx="420177" cy="420177"/>
            </a:xfrm>
            <a:prstGeom prst="rect">
              <a:avLst/>
            </a:prstGeom>
          </p:spPr>
        </p:pic>
      </p:grpSp>
      <p:sp>
        <p:nvSpPr>
          <p:cNvPr id="116" name="Title 3">
            <a:extLst>
              <a:ext uri="{FF2B5EF4-FFF2-40B4-BE49-F238E27FC236}">
                <a16:creationId xmlns:a16="http://schemas.microsoft.com/office/drawing/2014/main" id="{117F67EC-18BC-4D56-AD33-E609C2B6B11B}"/>
              </a:ext>
            </a:extLst>
          </p:cNvPr>
          <p:cNvSpPr txBox="1">
            <a:spLocks/>
          </p:cNvSpPr>
          <p:nvPr/>
        </p:nvSpPr>
        <p:spPr>
          <a:xfrm>
            <a:off x="304306" y="235208"/>
            <a:ext cx="11922760" cy="1096066"/>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000" b="0" kern="1200" cap="none" spc="-100" baseline="0">
                <a:ln w="3175">
                  <a:noFill/>
                </a:ln>
                <a:solidFill>
                  <a:srgbClr val="0078D7"/>
                </a:solidFill>
                <a:effectLst/>
                <a:latin typeface="Segoe UI Light" panose="020B0502040204020203" pitchFamily="34" charset="0"/>
                <a:ea typeface="+mn-ea"/>
                <a:cs typeface="Segoe UI Light" panose="020B0502040204020203"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a:ln w="3175">
                  <a:noFill/>
                </a:ln>
                <a:solidFill>
                  <a:srgbClr val="0078D7"/>
                </a:solidFill>
                <a:effectLst/>
                <a:uLnTx/>
                <a:uFillTx/>
                <a:latin typeface="Segoe UI Light" panose="020B0502040204020203" pitchFamily="34" charset="0"/>
                <a:ea typeface="+mn-ea"/>
                <a:cs typeface="Segoe UI Light" panose="020B0502040204020203" pitchFamily="34" charset="0"/>
              </a:rPr>
              <a:t>Microsoft 365 customer value enables sales pipeline</a:t>
            </a:r>
            <a:endParaRPr kumimoji="0" lang="en-US" sz="4000" b="0" i="0" u="none" strike="noStrike" kern="1200" cap="none" spc="-100" normalizeH="0" baseline="0" noProof="0">
              <a:ln w="3175">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sp>
        <p:nvSpPr>
          <p:cNvPr id="118" name="Rectangle 117">
            <a:extLst>
              <a:ext uri="{FF2B5EF4-FFF2-40B4-BE49-F238E27FC236}">
                <a16:creationId xmlns:a16="http://schemas.microsoft.com/office/drawing/2014/main" id="{C1696ED2-8B63-4A87-A928-E07FD831DC9F}"/>
              </a:ext>
            </a:extLst>
          </p:cNvPr>
          <p:cNvSpPr/>
          <p:nvPr/>
        </p:nvSpPr>
        <p:spPr>
          <a:xfrm>
            <a:off x="373171" y="954265"/>
            <a:ext cx="9845259" cy="480131"/>
          </a:xfrm>
          <a:prstGeom prst="rect">
            <a:avLst/>
          </a:prstGeom>
        </p:spPr>
        <p:txBody>
          <a:bodyPr wrap="none">
            <a:spAutoFit/>
          </a:bodyPr>
          <a:lstStyle/>
          <a:p>
            <a:pPr marL="0" marR="0" lvl="0" indent="0" algn="l" defTabSz="89604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47" normalizeH="0" baseline="0" noProof="0">
                <a:ln w="3175">
                  <a:noFill/>
                </a:ln>
                <a:solidFill>
                  <a:srgbClr val="505050"/>
                </a:solidFill>
                <a:effectLst/>
                <a:uLnTx/>
                <a:uFillTx/>
                <a:latin typeface="Segoe UI Light" panose="020B0502040204020203" pitchFamily="34" charset="0"/>
                <a:ea typeface="+mn-ea"/>
                <a:cs typeface="Segoe UI Light" panose="020B0502040204020203" pitchFamily="34" charset="0"/>
              </a:rPr>
              <a:t>Start the customer journey with Microsoft Teams as the hub for teamwork</a:t>
            </a:r>
          </a:p>
        </p:txBody>
      </p:sp>
    </p:spTree>
    <p:extLst>
      <p:ext uri="{BB962C8B-B14F-4D97-AF65-F5344CB8AC3E}">
        <p14:creationId xmlns:p14="http://schemas.microsoft.com/office/powerpoint/2010/main" val="46010213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A387D29-328E-4B64-ACE2-2F5EEF60A382}"/>
              </a:ext>
            </a:extLst>
          </p:cNvPr>
          <p:cNvGrpSpPr/>
          <p:nvPr/>
        </p:nvGrpSpPr>
        <p:grpSpPr>
          <a:xfrm>
            <a:off x="219739" y="1484644"/>
            <a:ext cx="11283374" cy="981537"/>
            <a:chOff x="121574" y="1123523"/>
            <a:chExt cx="11283374" cy="981537"/>
          </a:xfrm>
        </p:grpSpPr>
        <p:sp>
          <p:nvSpPr>
            <p:cNvPr id="6" name="Rectangle 5"/>
            <p:cNvSpPr/>
            <p:nvPr/>
          </p:nvSpPr>
          <p:spPr bwMode="auto">
            <a:xfrm>
              <a:off x="1492356" y="1123523"/>
              <a:ext cx="9912592" cy="98153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179259" bIns="143407"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a:ln>
                    <a:noFill/>
                  </a:ln>
                  <a:solidFill>
                    <a:srgbClr val="0078D7"/>
                  </a:solidFill>
                  <a:effectLst/>
                  <a:uLnTx/>
                  <a:uFillTx/>
                  <a:latin typeface="Segoe UI"/>
                  <a:ea typeface="Segoe UI" pitchFamily="34" charset="0"/>
                  <a:cs typeface="Segoe UI" pitchFamily="34" charset="0"/>
                </a:rPr>
                <a:t>Ignite the collaboration opportunity using Microsoft Teams: </a:t>
              </a:r>
            </a:p>
            <a:p>
              <a:pPr marL="457200" marR="0" lvl="1"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rgbClr val="2C292A"/>
                  </a:solidFill>
                  <a:effectLst/>
                  <a:uLnTx/>
                  <a:uFillTx/>
                  <a:latin typeface="Segoe UI"/>
                  <a:ea typeface="Segoe UI" pitchFamily="34" charset="0"/>
                  <a:cs typeface="Segoe UI" pitchFamily="34" charset="0"/>
                </a:rPr>
                <a:t>Lead with the “hub for teamwork” to drive new collaboration opportunities. </a:t>
              </a:r>
              <a:r>
                <a:rPr kumimoji="0" lang="en-US" sz="1400" b="0" i="0" u="none" strike="noStrike" kern="1200" cap="none" spc="0" normalizeH="0" baseline="0" noProof="0">
                  <a:ln>
                    <a:noFill/>
                  </a:ln>
                  <a:solidFill>
                    <a:srgbClr val="2C292A"/>
                  </a:solidFill>
                  <a:effectLst/>
                  <a:uLnTx/>
                  <a:uFillTx/>
                  <a:latin typeface="Segoe UI"/>
                  <a:ea typeface="+mn-ea"/>
                  <a:cs typeface="+mn-cs"/>
                </a:rPr>
                <a:t>Start by telling the all-up Microsoft 365 story with a focus on the collaboration scenarios that help partners demonstrate the full value customers need. </a:t>
              </a:r>
            </a:p>
            <a:p>
              <a:pPr marL="0" marR="0" lvl="0" indent="0" algn="l" defTabSz="913927" rtl="0" eaLnBrk="1" fontAlgn="base" latinLnBrk="0" hangingPunct="1">
                <a:lnSpc>
                  <a:spcPct val="100000"/>
                </a:lnSpc>
                <a:spcBef>
                  <a:spcPct val="0"/>
                </a:spcBef>
                <a:spcAft>
                  <a:spcPts val="588"/>
                </a:spcAft>
                <a:buClrTx/>
                <a:buSzTx/>
                <a:buFontTx/>
                <a:buNone/>
                <a:tabLst/>
                <a:defRPr/>
              </a:pPr>
              <a:endParaRPr kumimoji="0" lang="en-US" sz="900" b="0" i="0" u="none" strike="noStrike" kern="1200" cap="none" spc="0" normalizeH="0" baseline="0" noProof="0">
                <a:ln>
                  <a:noFill/>
                </a:ln>
                <a:solidFill>
                  <a:srgbClr val="2C292A"/>
                </a:solidFill>
                <a:effectLst/>
                <a:uLnTx/>
                <a:uFillTx/>
                <a:latin typeface="Segoe UI"/>
                <a:ea typeface="Segoe UI" pitchFamily="34" charset="0"/>
                <a:cs typeface="Segoe UI" pitchFamily="34" charset="0"/>
              </a:endParaRPr>
            </a:p>
            <a:p>
              <a:pPr marL="0" marR="0" lvl="0" indent="0" algn="l" defTabSz="913927" rtl="0" eaLnBrk="1" fontAlgn="base" latinLnBrk="0" hangingPunct="1">
                <a:lnSpc>
                  <a:spcPct val="100000"/>
                </a:lnSpc>
                <a:spcBef>
                  <a:spcPct val="0"/>
                </a:spcBef>
                <a:spcAft>
                  <a:spcPts val="588"/>
                </a:spcAft>
                <a:buClrTx/>
                <a:buSzTx/>
                <a:buFontTx/>
                <a:buNone/>
                <a:tabLst/>
                <a:defRPr/>
              </a:pPr>
              <a:endParaRPr kumimoji="0" lang="en-US" sz="900" b="0" i="0" u="none" strike="noStrike" kern="1200" cap="none" spc="0" normalizeH="0" baseline="0" noProof="0">
                <a:ln>
                  <a:noFill/>
                </a:ln>
                <a:solidFill>
                  <a:srgbClr val="2C292A"/>
                </a:solidFill>
                <a:effectLst/>
                <a:uLnTx/>
                <a:uFillTx/>
                <a:latin typeface="Segoe UI"/>
                <a:ea typeface="Segoe UI" pitchFamily="34" charset="0"/>
                <a:cs typeface="Segoe UI" pitchFamily="34" charset="0"/>
              </a:endParaRPr>
            </a:p>
            <a:p>
              <a:pPr marL="0" marR="0" lvl="0" indent="0" algn="l" defTabSz="913927" rtl="0" eaLnBrk="1" fontAlgn="base" latinLnBrk="0" hangingPunct="1">
                <a:lnSpc>
                  <a:spcPct val="100000"/>
                </a:lnSpc>
                <a:spcBef>
                  <a:spcPct val="0"/>
                </a:spcBef>
                <a:spcAft>
                  <a:spcPts val="588"/>
                </a:spcAft>
                <a:buClrTx/>
                <a:buSzTx/>
                <a:buFontTx/>
                <a:buNone/>
                <a:tabLst/>
                <a:defRPr/>
              </a:pPr>
              <a:r>
                <a:rPr kumimoji="0" lang="en-US" sz="900" b="0" i="0" u="none" strike="noStrike" kern="1200" cap="none" spc="0" normalizeH="0" baseline="0" noProof="0">
                  <a:ln>
                    <a:noFill/>
                  </a:ln>
                  <a:solidFill>
                    <a:srgbClr val="2C292A"/>
                  </a:solidFill>
                  <a:effectLst/>
                  <a:uLnTx/>
                  <a:uFillTx/>
                  <a:latin typeface="Segoe UI"/>
                  <a:ea typeface="Segoe UI" pitchFamily="34" charset="0"/>
                  <a:cs typeface="Segoe UI" pitchFamily="34" charset="0"/>
                </a:rPr>
                <a:t> </a:t>
              </a:r>
              <a:endParaRPr kumimoji="0" lang="en-US" sz="900" b="0" i="0" u="none" strike="noStrike" kern="1200" cap="none" spc="0" normalizeH="0" baseline="0" noProof="0">
                <a:ln>
                  <a:noFill/>
                </a:ln>
                <a:solidFill>
                  <a:srgbClr val="2C292A"/>
                </a:solidFill>
                <a:effectLst/>
                <a:highlight>
                  <a:srgbClr val="FFFF00"/>
                </a:highlight>
                <a:uLnTx/>
                <a:uFillTx/>
                <a:latin typeface="Segoe UI"/>
                <a:ea typeface="Segoe UI" pitchFamily="34" charset="0"/>
                <a:cs typeface="Segoe UI" pitchFamily="34" charset="0"/>
              </a:endParaRPr>
            </a:p>
          </p:txBody>
        </p:sp>
        <p:sp>
          <p:nvSpPr>
            <p:cNvPr id="55" name="Rectangle 54"/>
            <p:cNvSpPr/>
            <p:nvPr/>
          </p:nvSpPr>
          <p:spPr>
            <a:xfrm>
              <a:off x="121574" y="1205361"/>
              <a:ext cx="1320432" cy="523220"/>
            </a:xfrm>
            <a:prstGeom prst="rect">
              <a:avLst/>
            </a:prstGeom>
          </p:spPr>
          <p:txBody>
            <a:bodyPr wrap="square">
              <a:sp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C292A"/>
                  </a:solidFill>
                  <a:effectLst/>
                  <a:uLnTx/>
                  <a:uFillTx/>
                  <a:latin typeface="Segoe UI"/>
                  <a:ea typeface="+mn-ea"/>
                  <a:cs typeface="+mn-cs"/>
                </a:rPr>
                <a:t>Sales formula summary</a:t>
              </a:r>
            </a:p>
          </p:txBody>
        </p:sp>
      </p:grpSp>
      <p:grpSp>
        <p:nvGrpSpPr>
          <p:cNvPr id="3" name="Group 2">
            <a:extLst>
              <a:ext uri="{FF2B5EF4-FFF2-40B4-BE49-F238E27FC236}">
                <a16:creationId xmlns:a16="http://schemas.microsoft.com/office/drawing/2014/main" id="{AEE77390-8183-4052-988F-F70B40D1A8EE}"/>
              </a:ext>
            </a:extLst>
          </p:cNvPr>
          <p:cNvGrpSpPr/>
          <p:nvPr/>
        </p:nvGrpSpPr>
        <p:grpSpPr>
          <a:xfrm>
            <a:off x="223697" y="3356990"/>
            <a:ext cx="11559469" cy="996708"/>
            <a:chOff x="223697" y="3425121"/>
            <a:chExt cx="11559469" cy="996708"/>
          </a:xfrm>
        </p:grpSpPr>
        <p:sp>
          <p:nvSpPr>
            <p:cNvPr id="56" name="Rectangle 55"/>
            <p:cNvSpPr/>
            <p:nvPr/>
          </p:nvSpPr>
          <p:spPr bwMode="auto">
            <a:xfrm>
              <a:off x="1546656" y="3425121"/>
              <a:ext cx="1658151" cy="996708"/>
            </a:xfrm>
            <a:prstGeom prst="rect">
              <a:avLst/>
            </a:prstGeom>
            <a:no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ctr"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000000"/>
                  </a:solidFill>
                  <a:effectLst/>
                  <a:uLnTx/>
                  <a:uFillTx/>
                  <a:latin typeface="Segoe UI"/>
                  <a:ea typeface="+mn-ea"/>
                  <a:cs typeface="+mn-cs"/>
                </a:rPr>
                <a:t>I understand “hub for teamwork” and collaboration scenarios</a:t>
              </a:r>
              <a:endParaRPr kumimoji="0" lang="en-US" sz="1100" b="0" i="1" u="none" strike="noStrike" kern="0" cap="none" spc="0" normalizeH="0" baseline="0" noProof="0">
                <a:ln>
                  <a:noFill/>
                </a:ln>
                <a:solidFill>
                  <a:srgbClr val="000000"/>
                </a:solidFill>
                <a:effectLst/>
                <a:highlight>
                  <a:srgbClr val="FFFF00"/>
                </a:highlight>
                <a:uLnTx/>
                <a:uFillTx/>
                <a:latin typeface="Segoe UI"/>
                <a:ea typeface="+mn-ea"/>
                <a:cs typeface="+mn-cs"/>
              </a:endParaRPr>
            </a:p>
          </p:txBody>
        </p:sp>
        <p:sp>
          <p:nvSpPr>
            <p:cNvPr id="63" name="Rectangle 62"/>
            <p:cNvSpPr/>
            <p:nvPr/>
          </p:nvSpPr>
          <p:spPr bwMode="auto">
            <a:xfrm>
              <a:off x="3255941" y="3425121"/>
              <a:ext cx="1658151" cy="996708"/>
            </a:xfrm>
            <a:prstGeom prst="rect">
              <a:avLst/>
            </a:prstGeom>
            <a:no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4798" rIns="64008" bIns="44798" numCol="1" rtlCol="0" anchor="ctr"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000000"/>
                  </a:solidFill>
                  <a:effectLst/>
                  <a:uLnTx/>
                  <a:uFillTx/>
                  <a:latin typeface="Segoe UI"/>
                  <a:ea typeface="+mn-ea"/>
                  <a:cs typeface="+mn-cs"/>
                </a:rPr>
                <a:t>I know how Microsoft Teams can pull through solutions customers need</a:t>
              </a:r>
            </a:p>
          </p:txBody>
        </p:sp>
        <p:sp>
          <p:nvSpPr>
            <p:cNvPr id="65" name="Rectangle 64"/>
            <p:cNvSpPr/>
            <p:nvPr/>
          </p:nvSpPr>
          <p:spPr bwMode="auto">
            <a:xfrm>
              <a:off x="4965225" y="3425121"/>
              <a:ext cx="1658151" cy="996708"/>
            </a:xfrm>
            <a:prstGeom prst="rect">
              <a:avLst/>
            </a:prstGeom>
            <a:no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ctr"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000000"/>
                  </a:solidFill>
                  <a:effectLst/>
                  <a:uLnTx/>
                  <a:uFillTx/>
                  <a:latin typeface="Segoe UI"/>
                  <a:ea typeface="+mn-ea"/>
                  <a:cs typeface="+mn-cs"/>
                </a:rPr>
                <a:t>I present customer solutions utilizing the collaboration scenarios</a:t>
              </a:r>
              <a:endParaRPr kumimoji="0" lang="en-US" sz="1100" b="1" i="1" u="none" strike="noStrike" kern="0" cap="none" spc="0" normalizeH="0" baseline="0" noProof="0">
                <a:ln>
                  <a:noFill/>
                </a:ln>
                <a:solidFill>
                  <a:srgbClr val="000000"/>
                </a:solidFill>
                <a:effectLst/>
                <a:uLnTx/>
                <a:uFillTx/>
                <a:latin typeface="Segoe UI"/>
                <a:ea typeface="+mn-ea"/>
                <a:cs typeface="+mn-cs"/>
              </a:endParaRPr>
            </a:p>
          </p:txBody>
        </p:sp>
        <p:sp>
          <p:nvSpPr>
            <p:cNvPr id="68" name="Rectangle 67"/>
            <p:cNvSpPr/>
            <p:nvPr/>
          </p:nvSpPr>
          <p:spPr bwMode="auto">
            <a:xfrm>
              <a:off x="6678062" y="3425121"/>
              <a:ext cx="1658151" cy="996708"/>
            </a:xfrm>
            <a:prstGeom prst="rect">
              <a:avLst/>
            </a:prstGeom>
            <a:no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ctr"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000000"/>
                  </a:solidFill>
                  <a:effectLst/>
                  <a:uLnTx/>
                  <a:uFillTx/>
                  <a:latin typeface="Segoe UI"/>
                  <a:ea typeface="+mn-ea"/>
                  <a:cs typeface="+mn-cs"/>
                </a:rPr>
                <a:t>I showcase the universal toolkit with Microsoft’s business value tools</a:t>
              </a:r>
            </a:p>
          </p:txBody>
        </p:sp>
        <p:sp>
          <p:nvSpPr>
            <p:cNvPr id="69" name="Rectangle 68"/>
            <p:cNvSpPr/>
            <p:nvPr/>
          </p:nvSpPr>
          <p:spPr bwMode="auto">
            <a:xfrm>
              <a:off x="8406328" y="3425121"/>
              <a:ext cx="1658151" cy="996708"/>
            </a:xfrm>
            <a:prstGeom prst="rect">
              <a:avLst/>
            </a:prstGeom>
            <a:no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ctr"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000000"/>
                  </a:solidFill>
                  <a:effectLst/>
                  <a:uLnTx/>
                  <a:uFillTx/>
                  <a:latin typeface="Segoe UI"/>
                  <a:ea typeface="+mn-ea"/>
                  <a:cs typeface="+mn-cs"/>
                </a:rPr>
                <a:t>I leverage Microsoft incentives and offerings to help customers</a:t>
              </a:r>
            </a:p>
          </p:txBody>
        </p:sp>
        <p:sp>
          <p:nvSpPr>
            <p:cNvPr id="70" name="Rectangle 69"/>
            <p:cNvSpPr/>
            <p:nvPr/>
          </p:nvSpPr>
          <p:spPr bwMode="auto">
            <a:xfrm>
              <a:off x="10125015" y="3425121"/>
              <a:ext cx="1658151" cy="996708"/>
            </a:xfrm>
            <a:prstGeom prst="rect">
              <a:avLst/>
            </a:prstGeom>
            <a:no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ctr"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000000"/>
                  </a:solidFill>
                  <a:effectLst/>
                  <a:uLnTx/>
                  <a:uFillTx/>
                  <a:latin typeface="Segoe UI"/>
                  <a:ea typeface="+mn-ea"/>
                  <a:cs typeface="+mn-cs"/>
                </a:rPr>
                <a:t>I use the Customer Success Plans to help  customers realize value</a:t>
              </a:r>
            </a:p>
          </p:txBody>
        </p:sp>
        <p:sp>
          <p:nvSpPr>
            <p:cNvPr id="58" name="Rectangle 57"/>
            <p:cNvSpPr/>
            <p:nvPr/>
          </p:nvSpPr>
          <p:spPr>
            <a:xfrm>
              <a:off x="223697" y="3685570"/>
              <a:ext cx="1252844" cy="461665"/>
            </a:xfrm>
            <a:prstGeom prst="rect">
              <a:avLst/>
            </a:prstGeom>
          </p:spPr>
          <p:txBody>
            <a:bodyPr wrap="square">
              <a:sp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2C292A"/>
                  </a:solidFill>
                  <a:effectLst/>
                  <a:uLnTx/>
                  <a:uFillTx/>
                  <a:latin typeface="Segoe UI"/>
                  <a:ea typeface="+mn-ea"/>
                  <a:cs typeface="+mn-cs"/>
                </a:rPr>
                <a:t>What stage are you in?: </a:t>
              </a:r>
            </a:p>
          </p:txBody>
        </p:sp>
      </p:grpSp>
      <p:grpSp>
        <p:nvGrpSpPr>
          <p:cNvPr id="7" name="Group 6">
            <a:extLst>
              <a:ext uri="{FF2B5EF4-FFF2-40B4-BE49-F238E27FC236}">
                <a16:creationId xmlns:a16="http://schemas.microsoft.com/office/drawing/2014/main" id="{C1916F6F-B5B0-4D1F-B566-A00398E67834}"/>
              </a:ext>
            </a:extLst>
          </p:cNvPr>
          <p:cNvGrpSpPr/>
          <p:nvPr/>
        </p:nvGrpSpPr>
        <p:grpSpPr>
          <a:xfrm>
            <a:off x="207809" y="2495975"/>
            <a:ext cx="11826752" cy="792884"/>
            <a:chOff x="116130" y="2197706"/>
            <a:chExt cx="11826752" cy="792884"/>
          </a:xfrm>
        </p:grpSpPr>
        <p:sp>
          <p:nvSpPr>
            <p:cNvPr id="57" name="Rectangle 56"/>
            <p:cNvSpPr/>
            <p:nvPr/>
          </p:nvSpPr>
          <p:spPr>
            <a:xfrm>
              <a:off x="116130" y="2197706"/>
              <a:ext cx="1373100" cy="523220"/>
            </a:xfrm>
            <a:prstGeom prst="rect">
              <a:avLst/>
            </a:prstGeom>
          </p:spPr>
          <p:txBody>
            <a:bodyPr wrap="square">
              <a:sp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C292A"/>
                  </a:solidFill>
                  <a:effectLst/>
                  <a:uLnTx/>
                  <a:uFillTx/>
                  <a:latin typeface="Segoe UI"/>
                  <a:ea typeface="+mn-ea"/>
                  <a:cs typeface="+mn-cs"/>
                </a:rPr>
                <a:t>Selling strategy</a:t>
              </a:r>
            </a:p>
          </p:txBody>
        </p:sp>
        <p:grpSp>
          <p:nvGrpSpPr>
            <p:cNvPr id="60" name="Group 59"/>
            <p:cNvGrpSpPr/>
            <p:nvPr/>
          </p:nvGrpSpPr>
          <p:grpSpPr>
            <a:xfrm>
              <a:off x="1452495" y="2239259"/>
              <a:ext cx="10490387" cy="751331"/>
              <a:chOff x="1444130" y="2142014"/>
              <a:chExt cx="10700742" cy="791818"/>
            </a:xfrm>
          </p:grpSpPr>
          <p:sp>
            <p:nvSpPr>
              <p:cNvPr id="61" name="Arrow: Pentagon 60"/>
              <p:cNvSpPr/>
              <p:nvPr/>
            </p:nvSpPr>
            <p:spPr bwMode="auto">
              <a:xfrm>
                <a:off x="1444130" y="2142014"/>
                <a:ext cx="1979547" cy="791818"/>
              </a:xfrm>
              <a:prstGeom prst="homePlate">
                <a:avLst>
                  <a:gd name="adj" fmla="val 32857"/>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89593" rIns="89593" bIns="89593" numCol="1" rtlCol="0" anchor="ctr" anchorCtr="0" compatLnSpc="1">
                <a:prstTxWarp prst="textNoShape">
                  <a:avLst/>
                </a:prstTxWarp>
              </a:bodyPr>
              <a:lstStyle/>
              <a:p>
                <a:pPr marL="0" marR="0" lvl="0" indent="0" algn="ctr" defTabSz="913565" rtl="0" eaLnBrk="1" fontAlgn="base" latinLnBrk="0" hangingPunct="1">
                  <a:lnSpc>
                    <a:spcPct val="100000"/>
                  </a:lnSpc>
                  <a:spcBef>
                    <a:spcPct val="0"/>
                  </a:spcBef>
                  <a:spcAft>
                    <a:spcPct val="0"/>
                  </a:spcAft>
                  <a:buClrTx/>
                  <a:buSzTx/>
                  <a:buFontTx/>
                  <a:buNone/>
                  <a:tabLst/>
                  <a:defRPr/>
                </a:pP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Get </a:t>
                </a:r>
                <a:b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b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started</a:t>
                </a:r>
              </a:p>
            </p:txBody>
          </p:sp>
          <p:sp>
            <p:nvSpPr>
              <p:cNvPr id="71" name="Arrow: Chevron 70"/>
              <p:cNvSpPr/>
              <p:nvPr/>
            </p:nvSpPr>
            <p:spPr bwMode="auto">
              <a:xfrm>
                <a:off x="4932609" y="2142014"/>
                <a:ext cx="1979547" cy="791818"/>
              </a:xfrm>
              <a:prstGeom prst="chevron">
                <a:avLst>
                  <a:gd name="adj" fmla="val 33510"/>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89593" rIns="89593" bIns="89593" numCol="1" rtlCol="0" anchor="ctr" anchorCtr="0" compatLnSpc="1">
                <a:prstTxWarp prst="textNoShape">
                  <a:avLst/>
                </a:prstTxWarp>
              </a:bodyPr>
              <a:lstStyle/>
              <a:p>
                <a:pPr marL="0" marR="0" lvl="0" indent="0" algn="ctr" defTabSz="913565" rtl="0" eaLnBrk="1" fontAlgn="base" latinLnBrk="0" hangingPunct="1">
                  <a:lnSpc>
                    <a:spcPct val="100000"/>
                  </a:lnSpc>
                  <a:spcBef>
                    <a:spcPct val="0"/>
                  </a:spcBef>
                  <a:spcAft>
                    <a:spcPct val="0"/>
                  </a:spcAft>
                  <a:buClrTx/>
                  <a:buSzTx/>
                  <a:buFontTx/>
                  <a:buNone/>
                  <a:tabLst/>
                  <a:defRPr/>
                </a:pP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Present a </a:t>
                </a:r>
                <a:b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b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solution</a:t>
                </a:r>
              </a:p>
            </p:txBody>
          </p:sp>
          <p:sp>
            <p:nvSpPr>
              <p:cNvPr id="72" name="Arrow: Chevron 71"/>
              <p:cNvSpPr/>
              <p:nvPr/>
            </p:nvSpPr>
            <p:spPr bwMode="auto">
              <a:xfrm>
                <a:off x="6676848" y="2142014"/>
                <a:ext cx="1979547" cy="791818"/>
              </a:xfrm>
              <a:prstGeom prst="chevron">
                <a:avLst>
                  <a:gd name="adj" fmla="val 33510"/>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89593" rIns="89593" bIns="89593" numCol="1" rtlCol="0" anchor="ctr" anchorCtr="0" compatLnSpc="1">
                <a:prstTxWarp prst="textNoShape">
                  <a:avLst/>
                </a:prstTxWarp>
              </a:bodyPr>
              <a:lstStyle/>
              <a:p>
                <a:pPr marL="0" marR="0" lvl="0" indent="0" algn="ctr" defTabSz="913565" rtl="0" eaLnBrk="1" fontAlgn="base" latinLnBrk="0" hangingPunct="1">
                  <a:lnSpc>
                    <a:spcPct val="100000"/>
                  </a:lnSpc>
                  <a:spcBef>
                    <a:spcPct val="0"/>
                  </a:spcBef>
                  <a:spcAft>
                    <a:spcPct val="0"/>
                  </a:spcAft>
                  <a:buClrTx/>
                  <a:buSzTx/>
                  <a:buFontTx/>
                  <a:buNone/>
                  <a:tabLst/>
                  <a:defRPr/>
                </a:pP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  Present </a:t>
                </a:r>
                <a:b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b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value</a:t>
                </a:r>
              </a:p>
            </p:txBody>
          </p:sp>
          <p:sp>
            <p:nvSpPr>
              <p:cNvPr id="73" name="Arrow: Chevron 72"/>
              <p:cNvSpPr/>
              <p:nvPr/>
            </p:nvSpPr>
            <p:spPr bwMode="auto">
              <a:xfrm>
                <a:off x="8421086" y="2142014"/>
                <a:ext cx="1979547" cy="791818"/>
              </a:xfrm>
              <a:prstGeom prst="chevron">
                <a:avLst>
                  <a:gd name="adj" fmla="val 33510"/>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89593" rIns="89593" bIns="89593" numCol="1" rtlCol="0" anchor="ctr" anchorCtr="0" compatLnSpc="1">
                <a:prstTxWarp prst="textNoShape">
                  <a:avLst/>
                </a:prstTxWarp>
              </a:bodyPr>
              <a:lstStyle/>
              <a:p>
                <a:pPr marL="0" marR="0" lvl="0" indent="0" algn="ctr" defTabSz="913565" rtl="0" eaLnBrk="1" fontAlgn="base" latinLnBrk="0" hangingPunct="1">
                  <a:lnSpc>
                    <a:spcPct val="100000"/>
                  </a:lnSpc>
                  <a:spcBef>
                    <a:spcPct val="0"/>
                  </a:spcBef>
                  <a:spcAft>
                    <a:spcPct val="0"/>
                  </a:spcAft>
                  <a:buClrTx/>
                  <a:buSzTx/>
                  <a:buFontTx/>
                  <a:buNone/>
                  <a:tabLst/>
                  <a:defRPr/>
                </a:pP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Close the </a:t>
                </a:r>
                <a:b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b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deal</a:t>
                </a:r>
              </a:p>
            </p:txBody>
          </p:sp>
          <p:sp>
            <p:nvSpPr>
              <p:cNvPr id="76" name="Arrow: Chevron 75"/>
              <p:cNvSpPr/>
              <p:nvPr/>
            </p:nvSpPr>
            <p:spPr bwMode="auto">
              <a:xfrm>
                <a:off x="10165325" y="2142014"/>
                <a:ext cx="1979547" cy="791818"/>
              </a:xfrm>
              <a:prstGeom prst="chevron">
                <a:avLst>
                  <a:gd name="adj" fmla="val 33510"/>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89593" rIns="89593" bIns="89593" numCol="1" rtlCol="0" anchor="ctr" anchorCtr="0" compatLnSpc="1">
                <a:prstTxWarp prst="textNoShape">
                  <a:avLst/>
                </a:prstTxWarp>
              </a:bodyPr>
              <a:lstStyle/>
              <a:p>
                <a:pPr marL="0" marR="0" lvl="0" indent="0" algn="ctr" defTabSz="913565" rtl="0" eaLnBrk="1" fontAlgn="base" latinLnBrk="0" hangingPunct="1">
                  <a:lnSpc>
                    <a:spcPct val="100000"/>
                  </a:lnSpc>
                  <a:spcBef>
                    <a:spcPct val="0"/>
                  </a:spcBef>
                  <a:spcAft>
                    <a:spcPct val="0"/>
                  </a:spcAft>
                  <a:buClrTx/>
                  <a:buSzTx/>
                  <a:buFontTx/>
                  <a:buNone/>
                  <a:tabLst/>
                  <a:defRPr/>
                </a:pP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Drive</a:t>
                </a:r>
                <a:b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b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  adoption </a:t>
                </a:r>
              </a:p>
            </p:txBody>
          </p:sp>
          <p:sp>
            <p:nvSpPr>
              <p:cNvPr id="77" name="Arrow: Chevron 55"/>
              <p:cNvSpPr/>
              <p:nvPr/>
            </p:nvSpPr>
            <p:spPr bwMode="auto">
              <a:xfrm>
                <a:off x="3188369" y="2142014"/>
                <a:ext cx="1979547" cy="791818"/>
              </a:xfrm>
              <a:prstGeom prst="chevron">
                <a:avLst>
                  <a:gd name="adj" fmla="val 33510"/>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89593" rIns="89593" bIns="89593" numCol="1" rtlCol="0" anchor="ctr" anchorCtr="0" compatLnSpc="1">
                <a:prstTxWarp prst="textNoShape">
                  <a:avLst/>
                </a:prstTxWarp>
              </a:bodyPr>
              <a:lstStyle/>
              <a:p>
                <a:pPr marL="0" marR="0" lvl="0" indent="0" algn="ctr" defTabSz="913565" rtl="0" eaLnBrk="1" fontAlgn="base" latinLnBrk="0" hangingPunct="1">
                  <a:lnSpc>
                    <a:spcPct val="100000"/>
                  </a:lnSpc>
                  <a:spcBef>
                    <a:spcPct val="0"/>
                  </a:spcBef>
                  <a:spcAft>
                    <a:spcPct val="0"/>
                  </a:spcAft>
                  <a:buClrTx/>
                  <a:buSzTx/>
                  <a:buFontTx/>
                  <a:buNone/>
                  <a:tabLst/>
                  <a:defRPr/>
                </a:pP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Target</a:t>
                </a:r>
              </a:p>
              <a:p>
                <a:pPr marL="0" marR="0" lvl="0" indent="0" algn="ctr" defTabSz="913565" rtl="0" eaLnBrk="1" fontAlgn="base" latinLnBrk="0" hangingPunct="1">
                  <a:lnSpc>
                    <a:spcPct val="100000"/>
                  </a:lnSpc>
                  <a:spcBef>
                    <a:spcPct val="0"/>
                  </a:spcBef>
                  <a:spcAft>
                    <a:spcPct val="0"/>
                  </a:spcAft>
                  <a:buClrTx/>
                  <a:buSzTx/>
                  <a:buFontTx/>
                  <a:buNone/>
                  <a:tabLst/>
                  <a:defRPr/>
                </a:pPr>
                <a:r>
                  <a:rPr kumimoji="0" lang="en-US" sz="1568" b="1" i="0" u="none" strike="noStrike" kern="0" cap="none" spc="-98" normalizeH="0" baseline="0" noProof="0">
                    <a:ln>
                      <a:noFill/>
                    </a:ln>
                    <a:solidFill>
                      <a:srgbClr val="F1EFED"/>
                    </a:solidFill>
                    <a:effectLst/>
                    <a:uLnTx/>
                    <a:uFillTx/>
                    <a:latin typeface="Segoe UI Semibold" panose="020B0702040204020203" pitchFamily="34" charset="0"/>
                    <a:ea typeface="+mn-ea"/>
                    <a:cs typeface="Segoe UI Semibold" panose="020B0702040204020203" pitchFamily="34" charset="0"/>
                  </a:rPr>
                  <a:t>customers</a:t>
                </a:r>
              </a:p>
            </p:txBody>
          </p:sp>
          <p:sp>
            <p:nvSpPr>
              <p:cNvPr id="78" name="Freeform 29"/>
              <p:cNvSpPr>
                <a:spLocks noChangeAspect="1"/>
              </p:cNvSpPr>
              <p:nvPr/>
            </p:nvSpPr>
            <p:spPr bwMode="auto">
              <a:xfrm>
                <a:off x="3446823" y="2208170"/>
                <a:ext cx="340946" cy="261090"/>
              </a:xfrm>
              <a:custGeom>
                <a:avLst/>
                <a:gdLst>
                  <a:gd name="connsiteX0" fmla="*/ 1468439 w 3840782"/>
                  <a:gd name="connsiteY0" fmla="*/ 1212850 h 2940050"/>
                  <a:gd name="connsiteX1" fmla="*/ 1211264 w 3840782"/>
                  <a:gd name="connsiteY1" fmla="*/ 1470025 h 2940050"/>
                  <a:gd name="connsiteX2" fmla="*/ 1468439 w 3840782"/>
                  <a:gd name="connsiteY2" fmla="*/ 1727200 h 2940050"/>
                  <a:gd name="connsiteX3" fmla="*/ 1705404 w 3840782"/>
                  <a:gd name="connsiteY3" fmla="*/ 1570129 h 2940050"/>
                  <a:gd name="connsiteX4" fmla="*/ 1715288 w 3840782"/>
                  <a:gd name="connsiteY4" fmla="*/ 1538288 h 2940050"/>
                  <a:gd name="connsiteX5" fmla="*/ 1646299 w 3840782"/>
                  <a:gd name="connsiteY5" fmla="*/ 1538288 h 2940050"/>
                  <a:gd name="connsiteX6" fmla="*/ 1514918 w 3840782"/>
                  <a:gd name="connsiteY6" fmla="*/ 1538288 h 2940050"/>
                  <a:gd name="connsiteX7" fmla="*/ 1454151 w 3840782"/>
                  <a:gd name="connsiteY7" fmla="*/ 1477963 h 2940050"/>
                  <a:gd name="connsiteX8" fmla="*/ 1514918 w 3840782"/>
                  <a:gd name="connsiteY8" fmla="*/ 1417638 h 2940050"/>
                  <a:gd name="connsiteX9" fmla="*/ 1720216 w 3840782"/>
                  <a:gd name="connsiteY9" fmla="*/ 1417638 h 2940050"/>
                  <a:gd name="connsiteX10" fmla="*/ 1705404 w 3840782"/>
                  <a:gd name="connsiteY10" fmla="*/ 1369921 h 2940050"/>
                  <a:gd name="connsiteX11" fmla="*/ 1468439 w 3840782"/>
                  <a:gd name="connsiteY11" fmla="*/ 1212850 h 2940050"/>
                  <a:gd name="connsiteX12" fmla="*/ 1468439 w 3840782"/>
                  <a:gd name="connsiteY12" fmla="*/ 849313 h 2940050"/>
                  <a:gd name="connsiteX13" fmla="*/ 847726 w 3840782"/>
                  <a:gd name="connsiteY13" fmla="*/ 1470820 h 2940050"/>
                  <a:gd name="connsiteX14" fmla="*/ 1468439 w 3840782"/>
                  <a:gd name="connsiteY14" fmla="*/ 2092327 h 2940050"/>
                  <a:gd name="connsiteX15" fmla="*/ 2076541 w 3840782"/>
                  <a:gd name="connsiteY15" fmla="*/ 1596075 h 2940050"/>
                  <a:gd name="connsiteX16" fmla="*/ 2082359 w 3840782"/>
                  <a:gd name="connsiteY16" fmla="*/ 1538288 h 2940050"/>
                  <a:gd name="connsiteX17" fmla="*/ 2053053 w 3840782"/>
                  <a:gd name="connsiteY17" fmla="*/ 1538288 h 2940050"/>
                  <a:gd name="connsiteX18" fmla="*/ 1875427 w 3840782"/>
                  <a:gd name="connsiteY18" fmla="*/ 1538288 h 2940050"/>
                  <a:gd name="connsiteX19" fmla="*/ 1839477 w 3840782"/>
                  <a:gd name="connsiteY19" fmla="*/ 1538288 h 2940050"/>
                  <a:gd name="connsiteX20" fmla="*/ 1838588 w 3840782"/>
                  <a:gd name="connsiteY20" fmla="*/ 1547124 h 2940050"/>
                  <a:gd name="connsiteX21" fmla="*/ 1468439 w 3840782"/>
                  <a:gd name="connsiteY21" fmla="*/ 1849438 h 2940050"/>
                  <a:gd name="connsiteX22" fmla="*/ 1090614 w 3840782"/>
                  <a:gd name="connsiteY22" fmla="*/ 1470819 h 2940050"/>
                  <a:gd name="connsiteX23" fmla="*/ 1468439 w 3840782"/>
                  <a:gd name="connsiteY23" fmla="*/ 1092200 h 2940050"/>
                  <a:gd name="connsiteX24" fmla="*/ 1838588 w 3840782"/>
                  <a:gd name="connsiteY24" fmla="*/ 1394514 h 2940050"/>
                  <a:gd name="connsiteX25" fmla="*/ 1840914 w 3840782"/>
                  <a:gd name="connsiteY25" fmla="*/ 1417638 h 2940050"/>
                  <a:gd name="connsiteX26" fmla="*/ 2025357 w 3840782"/>
                  <a:gd name="connsiteY26" fmla="*/ 1417638 h 2940050"/>
                  <a:gd name="connsiteX27" fmla="*/ 2083797 w 3840782"/>
                  <a:gd name="connsiteY27" fmla="*/ 1417638 h 2940050"/>
                  <a:gd name="connsiteX28" fmla="*/ 2076541 w 3840782"/>
                  <a:gd name="connsiteY28" fmla="*/ 1345565 h 2940050"/>
                  <a:gd name="connsiteX29" fmla="*/ 1468439 w 3840782"/>
                  <a:gd name="connsiteY29" fmla="*/ 849313 h 2940050"/>
                  <a:gd name="connsiteX30" fmla="*/ 1468438 w 3840782"/>
                  <a:gd name="connsiteY30" fmla="*/ 487363 h 2940050"/>
                  <a:gd name="connsiteX31" fmla="*/ 485775 w 3840782"/>
                  <a:gd name="connsiteY31" fmla="*/ 1470820 h 2940050"/>
                  <a:gd name="connsiteX32" fmla="*/ 1468438 w 3840782"/>
                  <a:gd name="connsiteY32" fmla="*/ 2454277 h 2940050"/>
                  <a:gd name="connsiteX33" fmla="*/ 2446027 w 3840782"/>
                  <a:gd name="connsiteY33" fmla="*/ 1571373 h 2940050"/>
                  <a:gd name="connsiteX34" fmla="*/ 2447697 w 3840782"/>
                  <a:gd name="connsiteY34" fmla="*/ 1538288 h 2940050"/>
                  <a:gd name="connsiteX35" fmla="*/ 2318199 w 3840782"/>
                  <a:gd name="connsiteY35" fmla="*/ 1538288 h 2940050"/>
                  <a:gd name="connsiteX36" fmla="*/ 2204507 w 3840782"/>
                  <a:gd name="connsiteY36" fmla="*/ 1538288 h 2940050"/>
                  <a:gd name="connsiteX37" fmla="*/ 2196295 w 3840782"/>
                  <a:gd name="connsiteY37" fmla="*/ 1619755 h 2940050"/>
                  <a:gd name="connsiteX38" fmla="*/ 1468439 w 3840782"/>
                  <a:gd name="connsiteY38" fmla="*/ 2212975 h 2940050"/>
                  <a:gd name="connsiteX39" fmla="*/ 725489 w 3840782"/>
                  <a:gd name="connsiteY39" fmla="*/ 1470025 h 2940050"/>
                  <a:gd name="connsiteX40" fmla="*/ 1468439 w 3840782"/>
                  <a:gd name="connsiteY40" fmla="*/ 727075 h 2940050"/>
                  <a:gd name="connsiteX41" fmla="*/ 2196295 w 3840782"/>
                  <a:gd name="connsiteY41" fmla="*/ 1320295 h 2940050"/>
                  <a:gd name="connsiteX42" fmla="*/ 2206108 w 3840782"/>
                  <a:gd name="connsiteY42" fmla="*/ 1417638 h 2940050"/>
                  <a:gd name="connsiteX43" fmla="*/ 2244186 w 3840782"/>
                  <a:gd name="connsiteY43" fmla="*/ 1417638 h 2940050"/>
                  <a:gd name="connsiteX44" fmla="*/ 2440398 w 3840782"/>
                  <a:gd name="connsiteY44" fmla="*/ 1417638 h 2940050"/>
                  <a:gd name="connsiteX45" fmla="*/ 2448417 w 3840782"/>
                  <a:gd name="connsiteY45" fmla="*/ 1417638 h 2940050"/>
                  <a:gd name="connsiteX46" fmla="*/ 2446027 w 3840782"/>
                  <a:gd name="connsiteY46" fmla="*/ 1370267 h 2940050"/>
                  <a:gd name="connsiteX47" fmla="*/ 1468438 w 3840782"/>
                  <a:gd name="connsiteY47" fmla="*/ 487363 h 2940050"/>
                  <a:gd name="connsiteX48" fmla="*/ 1467644 w 3840782"/>
                  <a:gd name="connsiteY48" fmla="*/ 122238 h 2940050"/>
                  <a:gd name="connsiteX49" fmla="*/ 120650 w 3840782"/>
                  <a:gd name="connsiteY49" fmla="*/ 1470026 h 2940050"/>
                  <a:gd name="connsiteX50" fmla="*/ 1467644 w 3840782"/>
                  <a:gd name="connsiteY50" fmla="*/ 2817814 h 2940050"/>
                  <a:gd name="connsiteX51" fmla="*/ 2807683 w 3840782"/>
                  <a:gd name="connsiteY51" fmla="*/ 1607830 h 2940050"/>
                  <a:gd name="connsiteX52" fmla="*/ 2811193 w 3840782"/>
                  <a:gd name="connsiteY52" fmla="*/ 1538288 h 2940050"/>
                  <a:gd name="connsiteX53" fmla="*/ 2713985 w 3840782"/>
                  <a:gd name="connsiteY53" fmla="*/ 1538288 h 2940050"/>
                  <a:gd name="connsiteX54" fmla="*/ 2568309 w 3840782"/>
                  <a:gd name="connsiteY54" fmla="*/ 1538288 h 2940050"/>
                  <a:gd name="connsiteX55" fmla="*/ 2566055 w 3840782"/>
                  <a:gd name="connsiteY55" fmla="*/ 1582995 h 2940050"/>
                  <a:gd name="connsiteX56" fmla="*/ 1468438 w 3840782"/>
                  <a:gd name="connsiteY56" fmla="*/ 2574925 h 2940050"/>
                  <a:gd name="connsiteX57" fmla="*/ 365125 w 3840782"/>
                  <a:gd name="connsiteY57" fmla="*/ 1470025 h 2940050"/>
                  <a:gd name="connsiteX58" fmla="*/ 1468438 w 3840782"/>
                  <a:gd name="connsiteY58" fmla="*/ 365125 h 2940050"/>
                  <a:gd name="connsiteX59" fmla="*/ 2566055 w 3840782"/>
                  <a:gd name="connsiteY59" fmla="*/ 1357056 h 2940050"/>
                  <a:gd name="connsiteX60" fmla="*/ 2569109 w 3840782"/>
                  <a:gd name="connsiteY60" fmla="*/ 1417638 h 2940050"/>
                  <a:gd name="connsiteX61" fmla="*/ 2668966 w 3840782"/>
                  <a:gd name="connsiteY61" fmla="*/ 1417638 h 2940050"/>
                  <a:gd name="connsiteX62" fmla="*/ 2811994 w 3840782"/>
                  <a:gd name="connsiteY62" fmla="*/ 1417638 h 2940050"/>
                  <a:gd name="connsiteX63" fmla="*/ 2807683 w 3840782"/>
                  <a:gd name="connsiteY63" fmla="*/ 1332223 h 2940050"/>
                  <a:gd name="connsiteX64" fmla="*/ 1467644 w 3840782"/>
                  <a:gd name="connsiteY64" fmla="*/ 122238 h 2940050"/>
                  <a:gd name="connsiteX65" fmla="*/ 1468438 w 3840782"/>
                  <a:gd name="connsiteY65" fmla="*/ 0 h 2940050"/>
                  <a:gd name="connsiteX66" fmla="*/ 2929294 w 3840782"/>
                  <a:gd name="connsiteY66" fmla="*/ 1319724 h 2940050"/>
                  <a:gd name="connsiteX67" fmla="*/ 2934233 w 3840782"/>
                  <a:gd name="connsiteY67" fmla="*/ 1417638 h 2940050"/>
                  <a:gd name="connsiteX68" fmla="*/ 3023757 w 3840782"/>
                  <a:gd name="connsiteY68" fmla="*/ 1417638 h 2940050"/>
                  <a:gd name="connsiteX69" fmla="*/ 3249705 w 3840782"/>
                  <a:gd name="connsiteY69" fmla="*/ 1417638 h 2940050"/>
                  <a:gd name="connsiteX70" fmla="*/ 3254029 w 3840782"/>
                  <a:gd name="connsiteY70" fmla="*/ 1417638 h 2940050"/>
                  <a:gd name="connsiteX71" fmla="*/ 3309412 w 3840782"/>
                  <a:gd name="connsiteY71" fmla="*/ 1350783 h 2940050"/>
                  <a:gd name="connsiteX72" fmla="*/ 3461565 w 3840782"/>
                  <a:gd name="connsiteY72" fmla="*/ 1167113 h 2940050"/>
                  <a:gd name="connsiteX73" fmla="*/ 3546357 w 3840782"/>
                  <a:gd name="connsiteY73" fmla="*/ 1157974 h 2940050"/>
                  <a:gd name="connsiteX74" fmla="*/ 3555441 w 3840782"/>
                  <a:gd name="connsiteY74" fmla="*/ 1246316 h 2940050"/>
                  <a:gd name="connsiteX75" fmla="*/ 3443395 w 3840782"/>
                  <a:gd name="connsiteY75" fmla="*/ 1380162 h 2940050"/>
                  <a:gd name="connsiteX76" fmla="*/ 3412023 w 3840782"/>
                  <a:gd name="connsiteY76" fmla="*/ 1417638 h 2940050"/>
                  <a:gd name="connsiteX77" fmla="*/ 3450190 w 3840782"/>
                  <a:gd name="connsiteY77" fmla="*/ 1417638 h 2940050"/>
                  <a:gd name="connsiteX78" fmla="*/ 3511109 w 3840782"/>
                  <a:gd name="connsiteY78" fmla="*/ 1417638 h 2940050"/>
                  <a:gd name="connsiteX79" fmla="*/ 3522208 w 3840782"/>
                  <a:gd name="connsiteY79" fmla="*/ 1419877 h 2940050"/>
                  <a:gd name="connsiteX80" fmla="*/ 3579698 w 3840782"/>
                  <a:gd name="connsiteY80" fmla="*/ 1350783 h 2940050"/>
                  <a:gd name="connsiteX81" fmla="*/ 3732521 w 3840782"/>
                  <a:gd name="connsiteY81" fmla="*/ 1167113 h 2940050"/>
                  <a:gd name="connsiteX82" fmla="*/ 3773962 w 3840782"/>
                  <a:gd name="connsiteY82" fmla="*/ 1144266 h 2940050"/>
                  <a:gd name="connsiteX83" fmla="*/ 3817685 w 3840782"/>
                  <a:gd name="connsiteY83" fmla="*/ 1157974 h 2940050"/>
                  <a:gd name="connsiteX84" fmla="*/ 3826810 w 3840782"/>
                  <a:gd name="connsiteY84" fmla="*/ 1246316 h 2940050"/>
                  <a:gd name="connsiteX85" fmla="*/ 3632148 w 3840782"/>
                  <a:gd name="connsiteY85" fmla="*/ 1477834 h 2940050"/>
                  <a:gd name="connsiteX86" fmla="*/ 3826810 w 3840782"/>
                  <a:gd name="connsiteY86" fmla="*/ 1712398 h 2940050"/>
                  <a:gd name="connsiteX87" fmla="*/ 3817685 w 3840782"/>
                  <a:gd name="connsiteY87" fmla="*/ 1800740 h 2940050"/>
                  <a:gd name="connsiteX88" fmla="*/ 3778145 w 3840782"/>
                  <a:gd name="connsiteY88" fmla="*/ 1812925 h 2940050"/>
                  <a:gd name="connsiteX89" fmla="*/ 3732521 w 3840782"/>
                  <a:gd name="connsiteY89" fmla="*/ 1791601 h 2940050"/>
                  <a:gd name="connsiteX90" fmla="*/ 3532916 w 3840782"/>
                  <a:gd name="connsiteY90" fmla="*/ 1551706 h 2940050"/>
                  <a:gd name="connsiteX91" fmla="*/ 3520340 w 3840782"/>
                  <a:gd name="connsiteY91" fmla="*/ 1536592 h 2940050"/>
                  <a:gd name="connsiteX92" fmla="*/ 3511109 w 3840782"/>
                  <a:gd name="connsiteY92" fmla="*/ 1538288 h 2940050"/>
                  <a:gd name="connsiteX93" fmla="*/ 3411583 w 3840782"/>
                  <a:gd name="connsiteY93" fmla="*/ 1538288 h 2940050"/>
                  <a:gd name="connsiteX94" fmla="*/ 3425604 w 3840782"/>
                  <a:gd name="connsiteY94" fmla="*/ 1555258 h 2940050"/>
                  <a:gd name="connsiteX95" fmla="*/ 3555441 w 3840782"/>
                  <a:gd name="connsiteY95" fmla="*/ 1712398 h 2940050"/>
                  <a:gd name="connsiteX96" fmla="*/ 3546357 w 3840782"/>
                  <a:gd name="connsiteY96" fmla="*/ 1800740 h 2940050"/>
                  <a:gd name="connsiteX97" fmla="*/ 3506989 w 3840782"/>
                  <a:gd name="connsiteY97" fmla="*/ 1812925 h 2940050"/>
                  <a:gd name="connsiteX98" fmla="*/ 3461565 w 3840782"/>
                  <a:gd name="connsiteY98" fmla="*/ 1791601 h 2940050"/>
                  <a:gd name="connsiteX99" fmla="*/ 3262835 w 3840782"/>
                  <a:gd name="connsiteY99" fmla="*/ 1551706 h 2940050"/>
                  <a:gd name="connsiteX100" fmla="*/ 3251720 w 3840782"/>
                  <a:gd name="connsiteY100" fmla="*/ 1538288 h 2940050"/>
                  <a:gd name="connsiteX101" fmla="*/ 3243347 w 3840782"/>
                  <a:gd name="connsiteY101" fmla="*/ 1538288 h 2940050"/>
                  <a:gd name="connsiteX102" fmla="*/ 3000669 w 3840782"/>
                  <a:gd name="connsiteY102" fmla="*/ 1538288 h 2940050"/>
                  <a:gd name="connsiteX103" fmla="*/ 2933432 w 3840782"/>
                  <a:gd name="connsiteY103" fmla="*/ 1538288 h 2940050"/>
                  <a:gd name="connsiteX104" fmla="*/ 2929294 w 3840782"/>
                  <a:gd name="connsiteY104" fmla="*/ 1620327 h 2940050"/>
                  <a:gd name="connsiteX105" fmla="*/ 1468438 w 3840782"/>
                  <a:gd name="connsiteY105" fmla="*/ 2940050 h 2940050"/>
                  <a:gd name="connsiteX106" fmla="*/ 0 w 3840782"/>
                  <a:gd name="connsiteY106" fmla="*/ 1470025 h 2940050"/>
                  <a:gd name="connsiteX107" fmla="*/ 1468438 w 3840782"/>
                  <a:gd name="connsiteY107" fmla="*/ 0 h 294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840782" h="2940050">
                    <a:moveTo>
                      <a:pt x="1468439" y="1212850"/>
                    </a:moveTo>
                    <a:cubicBezTo>
                      <a:pt x="1326405" y="1212850"/>
                      <a:pt x="1211264" y="1327991"/>
                      <a:pt x="1211264" y="1470025"/>
                    </a:cubicBezTo>
                    <a:cubicBezTo>
                      <a:pt x="1211264" y="1612059"/>
                      <a:pt x="1326405" y="1727200"/>
                      <a:pt x="1468439" y="1727200"/>
                    </a:cubicBezTo>
                    <a:cubicBezTo>
                      <a:pt x="1574964" y="1727200"/>
                      <a:pt x="1666362" y="1662433"/>
                      <a:pt x="1705404" y="1570129"/>
                    </a:cubicBezTo>
                    <a:lnTo>
                      <a:pt x="1715288" y="1538288"/>
                    </a:lnTo>
                    <a:lnTo>
                      <a:pt x="1646299" y="1538288"/>
                    </a:lnTo>
                    <a:cubicBezTo>
                      <a:pt x="1514918" y="1538288"/>
                      <a:pt x="1514918" y="1538288"/>
                      <a:pt x="1514918" y="1538288"/>
                    </a:cubicBezTo>
                    <a:cubicBezTo>
                      <a:pt x="1481496" y="1538288"/>
                      <a:pt x="1454151" y="1514158"/>
                      <a:pt x="1454151" y="1477963"/>
                    </a:cubicBezTo>
                    <a:cubicBezTo>
                      <a:pt x="1454151" y="1444784"/>
                      <a:pt x="1481496" y="1417638"/>
                      <a:pt x="1514918" y="1417638"/>
                    </a:cubicBezTo>
                    <a:lnTo>
                      <a:pt x="1720216" y="1417638"/>
                    </a:lnTo>
                    <a:lnTo>
                      <a:pt x="1705404" y="1369921"/>
                    </a:lnTo>
                    <a:cubicBezTo>
                      <a:pt x="1666362" y="1277617"/>
                      <a:pt x="1574964" y="1212850"/>
                      <a:pt x="1468439" y="1212850"/>
                    </a:cubicBezTo>
                    <a:close/>
                    <a:moveTo>
                      <a:pt x="1468439" y="849313"/>
                    </a:moveTo>
                    <a:cubicBezTo>
                      <a:pt x="1125629" y="849313"/>
                      <a:pt x="847726" y="1127571"/>
                      <a:pt x="847726" y="1470820"/>
                    </a:cubicBezTo>
                    <a:cubicBezTo>
                      <a:pt x="847726" y="1814069"/>
                      <a:pt x="1125629" y="2092327"/>
                      <a:pt x="1468439" y="2092327"/>
                    </a:cubicBezTo>
                    <a:cubicBezTo>
                      <a:pt x="1768398" y="2092327"/>
                      <a:pt x="2018662" y="1879286"/>
                      <a:pt x="2076541" y="1596075"/>
                    </a:cubicBezTo>
                    <a:lnTo>
                      <a:pt x="2082359" y="1538288"/>
                    </a:lnTo>
                    <a:lnTo>
                      <a:pt x="2053053" y="1538288"/>
                    </a:lnTo>
                    <a:cubicBezTo>
                      <a:pt x="1985786" y="1538288"/>
                      <a:pt x="1926928" y="1538288"/>
                      <a:pt x="1875427" y="1538288"/>
                    </a:cubicBezTo>
                    <a:lnTo>
                      <a:pt x="1839477" y="1538288"/>
                    </a:lnTo>
                    <a:lnTo>
                      <a:pt x="1838588" y="1547124"/>
                    </a:lnTo>
                    <a:cubicBezTo>
                      <a:pt x="1803357" y="1719654"/>
                      <a:pt x="1651022" y="1849438"/>
                      <a:pt x="1468439" y="1849438"/>
                    </a:cubicBezTo>
                    <a:cubicBezTo>
                      <a:pt x="1259772" y="1849438"/>
                      <a:pt x="1090614" y="1679924"/>
                      <a:pt x="1090614" y="1470819"/>
                    </a:cubicBezTo>
                    <a:cubicBezTo>
                      <a:pt x="1090614" y="1261714"/>
                      <a:pt x="1259772" y="1092200"/>
                      <a:pt x="1468439" y="1092200"/>
                    </a:cubicBezTo>
                    <a:cubicBezTo>
                      <a:pt x="1651022" y="1092200"/>
                      <a:pt x="1803357" y="1221984"/>
                      <a:pt x="1838588" y="1394514"/>
                    </a:cubicBezTo>
                    <a:lnTo>
                      <a:pt x="1840914" y="1417638"/>
                    </a:lnTo>
                    <a:lnTo>
                      <a:pt x="2025357" y="1417638"/>
                    </a:lnTo>
                    <a:lnTo>
                      <a:pt x="2083797" y="1417638"/>
                    </a:lnTo>
                    <a:lnTo>
                      <a:pt x="2076541" y="1345565"/>
                    </a:lnTo>
                    <a:cubicBezTo>
                      <a:pt x="2018662" y="1062354"/>
                      <a:pt x="1768398" y="849313"/>
                      <a:pt x="1468439" y="849313"/>
                    </a:cubicBezTo>
                    <a:close/>
                    <a:moveTo>
                      <a:pt x="1468438" y="487363"/>
                    </a:moveTo>
                    <a:cubicBezTo>
                      <a:pt x="925728" y="487363"/>
                      <a:pt x="485775" y="927672"/>
                      <a:pt x="485775" y="1470820"/>
                    </a:cubicBezTo>
                    <a:cubicBezTo>
                      <a:pt x="485775" y="2013968"/>
                      <a:pt x="925728" y="2454277"/>
                      <a:pt x="1468438" y="2454277"/>
                    </a:cubicBezTo>
                    <a:cubicBezTo>
                      <a:pt x="1977228" y="2454277"/>
                      <a:pt x="2395705" y="2067287"/>
                      <a:pt x="2446027" y="1571373"/>
                    </a:cubicBezTo>
                    <a:lnTo>
                      <a:pt x="2447697" y="1538288"/>
                    </a:lnTo>
                    <a:lnTo>
                      <a:pt x="2318199" y="1538288"/>
                    </a:lnTo>
                    <a:lnTo>
                      <a:pt x="2204507" y="1538288"/>
                    </a:lnTo>
                    <a:lnTo>
                      <a:pt x="2196295" y="1619755"/>
                    </a:lnTo>
                    <a:cubicBezTo>
                      <a:pt x="2127017" y="1958305"/>
                      <a:pt x="1827469" y="2212975"/>
                      <a:pt x="1468439" y="2212975"/>
                    </a:cubicBezTo>
                    <a:cubicBezTo>
                      <a:pt x="1058119" y="2212975"/>
                      <a:pt x="725489" y="1880345"/>
                      <a:pt x="725489" y="1470025"/>
                    </a:cubicBezTo>
                    <a:cubicBezTo>
                      <a:pt x="725489" y="1059705"/>
                      <a:pt x="1058119" y="727075"/>
                      <a:pt x="1468439" y="727075"/>
                    </a:cubicBezTo>
                    <a:cubicBezTo>
                      <a:pt x="1827469" y="727075"/>
                      <a:pt x="2127017" y="981745"/>
                      <a:pt x="2196295" y="1320295"/>
                    </a:cubicBezTo>
                    <a:lnTo>
                      <a:pt x="2206108" y="1417638"/>
                    </a:lnTo>
                    <a:lnTo>
                      <a:pt x="2244186" y="1417638"/>
                    </a:lnTo>
                    <a:cubicBezTo>
                      <a:pt x="2313290" y="1417638"/>
                      <a:pt x="2378626" y="1417638"/>
                      <a:pt x="2440398" y="1417638"/>
                    </a:cubicBezTo>
                    <a:lnTo>
                      <a:pt x="2448417" y="1417638"/>
                    </a:lnTo>
                    <a:lnTo>
                      <a:pt x="2446027" y="1370267"/>
                    </a:lnTo>
                    <a:cubicBezTo>
                      <a:pt x="2395705" y="874353"/>
                      <a:pt x="1977228" y="487363"/>
                      <a:pt x="1468438" y="487363"/>
                    </a:cubicBezTo>
                    <a:close/>
                    <a:moveTo>
                      <a:pt x="1467644" y="122238"/>
                    </a:moveTo>
                    <a:cubicBezTo>
                      <a:pt x="723720" y="122238"/>
                      <a:pt x="120650" y="725663"/>
                      <a:pt x="120650" y="1470026"/>
                    </a:cubicBezTo>
                    <a:cubicBezTo>
                      <a:pt x="120650" y="2214389"/>
                      <a:pt x="723720" y="2817814"/>
                      <a:pt x="1467644" y="2817814"/>
                    </a:cubicBezTo>
                    <a:cubicBezTo>
                      <a:pt x="2165072" y="2817814"/>
                      <a:pt x="2738704" y="2287460"/>
                      <a:pt x="2807683" y="1607830"/>
                    </a:cubicBezTo>
                    <a:lnTo>
                      <a:pt x="2811193" y="1538288"/>
                    </a:lnTo>
                    <a:lnTo>
                      <a:pt x="2713985" y="1538288"/>
                    </a:lnTo>
                    <a:lnTo>
                      <a:pt x="2568309" y="1538288"/>
                    </a:lnTo>
                    <a:lnTo>
                      <a:pt x="2566055" y="1582995"/>
                    </a:lnTo>
                    <a:cubicBezTo>
                      <a:pt x="2509554" y="2140147"/>
                      <a:pt x="2039697" y="2574925"/>
                      <a:pt x="1468438" y="2574925"/>
                    </a:cubicBezTo>
                    <a:cubicBezTo>
                      <a:pt x="859095" y="2574925"/>
                      <a:pt x="365125" y="2080244"/>
                      <a:pt x="365125" y="1470025"/>
                    </a:cubicBezTo>
                    <a:cubicBezTo>
                      <a:pt x="365125" y="859806"/>
                      <a:pt x="859095" y="365125"/>
                      <a:pt x="1468438" y="365125"/>
                    </a:cubicBezTo>
                    <a:cubicBezTo>
                      <a:pt x="2039697" y="365125"/>
                      <a:pt x="2509554" y="799903"/>
                      <a:pt x="2566055" y="1357056"/>
                    </a:cubicBezTo>
                    <a:lnTo>
                      <a:pt x="2569109" y="1417638"/>
                    </a:lnTo>
                    <a:lnTo>
                      <a:pt x="2668966" y="1417638"/>
                    </a:lnTo>
                    <a:lnTo>
                      <a:pt x="2811994" y="1417638"/>
                    </a:lnTo>
                    <a:lnTo>
                      <a:pt x="2807683" y="1332223"/>
                    </a:lnTo>
                    <a:cubicBezTo>
                      <a:pt x="2738704" y="652592"/>
                      <a:pt x="2165072" y="122238"/>
                      <a:pt x="1467644" y="122238"/>
                    </a:cubicBezTo>
                    <a:close/>
                    <a:moveTo>
                      <a:pt x="1468438" y="0"/>
                    </a:moveTo>
                    <a:cubicBezTo>
                      <a:pt x="2228746" y="0"/>
                      <a:pt x="2854096" y="578455"/>
                      <a:pt x="2929294" y="1319724"/>
                    </a:cubicBezTo>
                    <a:lnTo>
                      <a:pt x="2934233" y="1417638"/>
                    </a:lnTo>
                    <a:lnTo>
                      <a:pt x="3023757" y="1417638"/>
                    </a:lnTo>
                    <a:cubicBezTo>
                      <a:pt x="3115136" y="1417638"/>
                      <a:pt x="3189381" y="1417638"/>
                      <a:pt x="3249705" y="1417638"/>
                    </a:cubicBezTo>
                    <a:lnTo>
                      <a:pt x="3254029" y="1417638"/>
                    </a:lnTo>
                    <a:lnTo>
                      <a:pt x="3309412" y="1350783"/>
                    </a:lnTo>
                    <a:cubicBezTo>
                      <a:pt x="3461565" y="1167113"/>
                      <a:pt x="3461565" y="1167113"/>
                      <a:pt x="3461565" y="1167113"/>
                    </a:cubicBezTo>
                    <a:cubicBezTo>
                      <a:pt x="3482763" y="1139696"/>
                      <a:pt x="3522131" y="1136650"/>
                      <a:pt x="3546357" y="1157974"/>
                    </a:cubicBezTo>
                    <a:cubicBezTo>
                      <a:pt x="3573611" y="1179298"/>
                      <a:pt x="3576639" y="1218900"/>
                      <a:pt x="3555441" y="1246316"/>
                    </a:cubicBezTo>
                    <a:cubicBezTo>
                      <a:pt x="3506989" y="1304196"/>
                      <a:pt x="3470650" y="1347605"/>
                      <a:pt x="3443395" y="1380162"/>
                    </a:cubicBezTo>
                    <a:lnTo>
                      <a:pt x="3412023" y="1417638"/>
                    </a:lnTo>
                    <a:lnTo>
                      <a:pt x="3450190" y="1417638"/>
                    </a:lnTo>
                    <a:cubicBezTo>
                      <a:pt x="3511109" y="1417638"/>
                      <a:pt x="3511109" y="1417638"/>
                      <a:pt x="3511109" y="1417638"/>
                    </a:cubicBezTo>
                    <a:lnTo>
                      <a:pt x="3522208" y="1419877"/>
                    </a:lnTo>
                    <a:lnTo>
                      <a:pt x="3579698" y="1350783"/>
                    </a:lnTo>
                    <a:cubicBezTo>
                      <a:pt x="3732521" y="1167113"/>
                      <a:pt x="3732521" y="1167113"/>
                      <a:pt x="3732521" y="1167113"/>
                    </a:cubicBezTo>
                    <a:cubicBezTo>
                      <a:pt x="3743166" y="1153405"/>
                      <a:pt x="3758374" y="1145789"/>
                      <a:pt x="3773962" y="1144266"/>
                    </a:cubicBezTo>
                    <a:cubicBezTo>
                      <a:pt x="3789550" y="1142743"/>
                      <a:pt x="3805519" y="1147312"/>
                      <a:pt x="3817685" y="1157974"/>
                    </a:cubicBezTo>
                    <a:cubicBezTo>
                      <a:pt x="3845060" y="1179298"/>
                      <a:pt x="3848101" y="1218900"/>
                      <a:pt x="3826810" y="1246316"/>
                    </a:cubicBezTo>
                    <a:cubicBezTo>
                      <a:pt x="3632148" y="1477834"/>
                      <a:pt x="3632148" y="1477834"/>
                      <a:pt x="3632148" y="1477834"/>
                    </a:cubicBezTo>
                    <a:cubicBezTo>
                      <a:pt x="3826810" y="1712398"/>
                      <a:pt x="3826810" y="1712398"/>
                      <a:pt x="3826810" y="1712398"/>
                    </a:cubicBezTo>
                    <a:cubicBezTo>
                      <a:pt x="3848101" y="1739814"/>
                      <a:pt x="3845060" y="1776370"/>
                      <a:pt x="3817685" y="1800740"/>
                    </a:cubicBezTo>
                    <a:cubicBezTo>
                      <a:pt x="3805519" y="1809879"/>
                      <a:pt x="3793352" y="1812925"/>
                      <a:pt x="3778145" y="1812925"/>
                    </a:cubicBezTo>
                    <a:cubicBezTo>
                      <a:pt x="3762937" y="1812925"/>
                      <a:pt x="3744687" y="1806833"/>
                      <a:pt x="3732521" y="1791601"/>
                    </a:cubicBezTo>
                    <a:cubicBezTo>
                      <a:pt x="3618461" y="1654518"/>
                      <a:pt x="3561431" y="1585977"/>
                      <a:pt x="3532916" y="1551706"/>
                    </a:cubicBezTo>
                    <a:lnTo>
                      <a:pt x="3520340" y="1536592"/>
                    </a:lnTo>
                    <a:lnTo>
                      <a:pt x="3511109" y="1538288"/>
                    </a:lnTo>
                    <a:lnTo>
                      <a:pt x="3411583" y="1538288"/>
                    </a:lnTo>
                    <a:lnTo>
                      <a:pt x="3425604" y="1555258"/>
                    </a:lnTo>
                    <a:cubicBezTo>
                      <a:pt x="3555441" y="1712398"/>
                      <a:pt x="3555441" y="1712398"/>
                      <a:pt x="3555441" y="1712398"/>
                    </a:cubicBezTo>
                    <a:cubicBezTo>
                      <a:pt x="3576639" y="1739814"/>
                      <a:pt x="3573611" y="1776370"/>
                      <a:pt x="3546357" y="1800740"/>
                    </a:cubicBezTo>
                    <a:cubicBezTo>
                      <a:pt x="3537272" y="1809879"/>
                      <a:pt x="3522131" y="1812925"/>
                      <a:pt x="3506989" y="1812925"/>
                    </a:cubicBezTo>
                    <a:cubicBezTo>
                      <a:pt x="3491848" y="1812925"/>
                      <a:pt x="3473678" y="1806833"/>
                      <a:pt x="3461565" y="1791601"/>
                    </a:cubicBezTo>
                    <a:cubicBezTo>
                      <a:pt x="3348005" y="1654518"/>
                      <a:pt x="3291225" y="1585977"/>
                      <a:pt x="3262835" y="1551706"/>
                    </a:cubicBezTo>
                    <a:lnTo>
                      <a:pt x="3251720" y="1538288"/>
                    </a:lnTo>
                    <a:lnTo>
                      <a:pt x="3243347" y="1538288"/>
                    </a:lnTo>
                    <a:cubicBezTo>
                      <a:pt x="3158343" y="1538288"/>
                      <a:pt x="3077518" y="1538288"/>
                      <a:pt x="3000669" y="1538288"/>
                    </a:cubicBezTo>
                    <a:lnTo>
                      <a:pt x="2933432" y="1538288"/>
                    </a:lnTo>
                    <a:lnTo>
                      <a:pt x="2929294" y="1620327"/>
                    </a:lnTo>
                    <a:cubicBezTo>
                      <a:pt x="2854096" y="2361595"/>
                      <a:pt x="2228746" y="2940050"/>
                      <a:pt x="1468438" y="2940050"/>
                    </a:cubicBezTo>
                    <a:cubicBezTo>
                      <a:pt x="657442" y="2940050"/>
                      <a:pt x="0" y="2281897"/>
                      <a:pt x="0" y="1470025"/>
                    </a:cubicBezTo>
                    <a:cubicBezTo>
                      <a:pt x="0" y="658153"/>
                      <a:pt x="657442" y="0"/>
                      <a:pt x="1468438" y="0"/>
                    </a:cubicBezTo>
                    <a:close/>
                  </a:path>
                </a:pathLst>
              </a:custGeom>
              <a:solidFill>
                <a:schemeClr val="bg2"/>
              </a:solidFill>
              <a:ln>
                <a:noFill/>
              </a:ln>
            </p:spPr>
            <p:txBody>
              <a:bodyPr vert="horz" wrap="square" lIns="89593" tIns="44798" rIns="89593" bIns="44798" numCol="1" anchor="t" anchorCtr="0" compatLnSpc="1">
                <a:prstTxWarp prst="textNoShape">
                  <a:avLst/>
                </a:prstTxWarp>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sp>
            <p:nvSpPr>
              <p:cNvPr id="79" name="Freeform 97"/>
              <p:cNvSpPr>
                <a:spLocks noChangeAspect="1"/>
              </p:cNvSpPr>
              <p:nvPr/>
            </p:nvSpPr>
            <p:spPr bwMode="auto">
              <a:xfrm>
                <a:off x="5197882" y="2217715"/>
                <a:ext cx="292529" cy="297744"/>
              </a:xfrm>
              <a:custGeom>
                <a:avLst/>
                <a:gdLst>
                  <a:gd name="connsiteX0" fmla="*/ 1322388 w 3242343"/>
                  <a:gd name="connsiteY0" fmla="*/ 122238 h 3298826"/>
                  <a:gd name="connsiteX1" fmla="*/ 120650 w 3242343"/>
                  <a:gd name="connsiteY1" fmla="*/ 1324770 h 3298826"/>
                  <a:gd name="connsiteX2" fmla="*/ 1322388 w 3242343"/>
                  <a:gd name="connsiteY2" fmla="*/ 2527302 h 3298826"/>
                  <a:gd name="connsiteX3" fmla="*/ 2086805 w 3242343"/>
                  <a:gd name="connsiteY3" fmla="*/ 2252702 h 3298826"/>
                  <a:gd name="connsiteX4" fmla="*/ 2116638 w 3242343"/>
                  <a:gd name="connsiteY4" fmla="*/ 2225570 h 3298826"/>
                  <a:gd name="connsiteX5" fmla="*/ 2119960 w 3242343"/>
                  <a:gd name="connsiteY5" fmla="*/ 2219829 h 3298826"/>
                  <a:gd name="connsiteX6" fmla="*/ 2128784 w 3242343"/>
                  <a:gd name="connsiteY6" fmla="*/ 2214524 h 3298826"/>
                  <a:gd name="connsiteX7" fmla="*/ 2172145 w 3242343"/>
                  <a:gd name="connsiteY7" fmla="*/ 2175088 h 3298826"/>
                  <a:gd name="connsiteX8" fmla="*/ 2524126 w 3242343"/>
                  <a:gd name="connsiteY8" fmla="*/ 1324770 h 3298826"/>
                  <a:gd name="connsiteX9" fmla="*/ 1322388 w 3242343"/>
                  <a:gd name="connsiteY9" fmla="*/ 122238 h 3298826"/>
                  <a:gd name="connsiteX10" fmla="*/ 1323182 w 3242343"/>
                  <a:gd name="connsiteY10" fmla="*/ 0 h 3298826"/>
                  <a:gd name="connsiteX11" fmla="*/ 2646364 w 3242343"/>
                  <a:gd name="connsiteY11" fmla="*/ 1323975 h 3298826"/>
                  <a:gd name="connsiteX12" fmla="*/ 2258813 w 3242343"/>
                  <a:gd name="connsiteY12" fmla="*/ 2260167 h 3298826"/>
                  <a:gd name="connsiteX13" fmla="*/ 2254350 w 3242343"/>
                  <a:gd name="connsiteY13" fmla="*/ 2264225 h 3298826"/>
                  <a:gd name="connsiteX14" fmla="*/ 2386903 w 3242343"/>
                  <a:gd name="connsiteY14" fmla="*/ 2391569 h 3298826"/>
                  <a:gd name="connsiteX15" fmla="*/ 3223701 w 3242343"/>
                  <a:gd name="connsiteY15" fmla="*/ 3195486 h 3298826"/>
                  <a:gd name="connsiteX16" fmla="*/ 3226742 w 3242343"/>
                  <a:gd name="connsiteY16" fmla="*/ 3280590 h 3298826"/>
                  <a:gd name="connsiteX17" fmla="*/ 3181133 w 3242343"/>
                  <a:gd name="connsiteY17" fmla="*/ 3298826 h 3298826"/>
                  <a:gd name="connsiteX18" fmla="*/ 3138564 w 3242343"/>
                  <a:gd name="connsiteY18" fmla="*/ 3280590 h 3298826"/>
                  <a:gd name="connsiteX19" fmla="*/ 2176556 w 3242343"/>
                  <a:gd name="connsiteY19" fmla="*/ 2359263 h 3298826"/>
                  <a:gd name="connsiteX20" fmla="*/ 2163423 w 3242343"/>
                  <a:gd name="connsiteY20" fmla="*/ 2346685 h 3298826"/>
                  <a:gd name="connsiteX21" fmla="*/ 2062986 w 3242343"/>
                  <a:gd name="connsiteY21" fmla="*/ 2421836 h 3298826"/>
                  <a:gd name="connsiteX22" fmla="*/ 1323182 w 3242343"/>
                  <a:gd name="connsiteY22" fmla="*/ 2647950 h 3298826"/>
                  <a:gd name="connsiteX23" fmla="*/ 0 w 3242343"/>
                  <a:gd name="connsiteY23" fmla="*/ 1323975 h 3298826"/>
                  <a:gd name="connsiteX24" fmla="*/ 1323182 w 3242343"/>
                  <a:gd name="connsiteY24" fmla="*/ 0 h 32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2343" h="3298826">
                    <a:moveTo>
                      <a:pt x="1322388" y="122238"/>
                    </a:moveTo>
                    <a:cubicBezTo>
                      <a:pt x="658686" y="122238"/>
                      <a:pt x="120650" y="660630"/>
                      <a:pt x="120650" y="1324770"/>
                    </a:cubicBezTo>
                    <a:cubicBezTo>
                      <a:pt x="120650" y="1988910"/>
                      <a:pt x="658686" y="2527302"/>
                      <a:pt x="1322388" y="2527302"/>
                    </a:cubicBezTo>
                    <a:cubicBezTo>
                      <a:pt x="1612758" y="2527302"/>
                      <a:pt x="1879074" y="2424251"/>
                      <a:pt x="2086805" y="2252702"/>
                    </a:cubicBezTo>
                    <a:lnTo>
                      <a:pt x="2116638" y="2225570"/>
                    </a:lnTo>
                    <a:lnTo>
                      <a:pt x="2119960" y="2219829"/>
                    </a:lnTo>
                    <a:lnTo>
                      <a:pt x="2128784" y="2214524"/>
                    </a:lnTo>
                    <a:lnTo>
                      <a:pt x="2172145" y="2175088"/>
                    </a:lnTo>
                    <a:cubicBezTo>
                      <a:pt x="2389617" y="1957473"/>
                      <a:pt x="2524126" y="1656840"/>
                      <a:pt x="2524126" y="1324770"/>
                    </a:cubicBezTo>
                    <a:cubicBezTo>
                      <a:pt x="2524126" y="660630"/>
                      <a:pt x="1986090" y="122238"/>
                      <a:pt x="1322388" y="122238"/>
                    </a:cubicBezTo>
                    <a:close/>
                    <a:moveTo>
                      <a:pt x="1323182" y="0"/>
                    </a:moveTo>
                    <a:cubicBezTo>
                      <a:pt x="2053955" y="0"/>
                      <a:pt x="2646364" y="592764"/>
                      <a:pt x="2646364" y="1323975"/>
                    </a:cubicBezTo>
                    <a:cubicBezTo>
                      <a:pt x="2646364" y="1689580"/>
                      <a:pt x="2498262" y="2020574"/>
                      <a:pt x="2258813" y="2260167"/>
                    </a:cubicBezTo>
                    <a:lnTo>
                      <a:pt x="2254350" y="2264225"/>
                    </a:lnTo>
                    <a:lnTo>
                      <a:pt x="2386903" y="2391569"/>
                    </a:lnTo>
                    <a:cubicBezTo>
                      <a:pt x="3223701" y="3195486"/>
                      <a:pt x="3223701" y="3195486"/>
                      <a:pt x="3223701" y="3195486"/>
                    </a:cubicBezTo>
                    <a:cubicBezTo>
                      <a:pt x="3248026" y="3216762"/>
                      <a:pt x="3248026" y="3256274"/>
                      <a:pt x="3226742" y="3280590"/>
                    </a:cubicBezTo>
                    <a:cubicBezTo>
                      <a:pt x="3214579" y="3292747"/>
                      <a:pt x="3199376" y="3298826"/>
                      <a:pt x="3181133" y="3298826"/>
                    </a:cubicBezTo>
                    <a:cubicBezTo>
                      <a:pt x="3165930" y="3298826"/>
                      <a:pt x="3150727" y="3292747"/>
                      <a:pt x="3138564" y="3280590"/>
                    </a:cubicBezTo>
                    <a:cubicBezTo>
                      <a:pt x="2503837" y="2672704"/>
                      <a:pt x="2265815" y="2444747"/>
                      <a:pt x="2176556" y="2359263"/>
                    </a:cubicBezTo>
                    <a:lnTo>
                      <a:pt x="2163423" y="2346685"/>
                    </a:lnTo>
                    <a:lnTo>
                      <a:pt x="2062986" y="2421836"/>
                    </a:lnTo>
                    <a:cubicBezTo>
                      <a:pt x="1851804" y="2564593"/>
                      <a:pt x="1597222" y="2647950"/>
                      <a:pt x="1323182" y="2647950"/>
                    </a:cubicBezTo>
                    <a:cubicBezTo>
                      <a:pt x="592409" y="2647950"/>
                      <a:pt x="0" y="2055186"/>
                      <a:pt x="0" y="1323975"/>
                    </a:cubicBezTo>
                    <a:cubicBezTo>
                      <a:pt x="0" y="592764"/>
                      <a:pt x="592409" y="0"/>
                      <a:pt x="1323182" y="0"/>
                    </a:cubicBezTo>
                    <a:close/>
                  </a:path>
                </a:pathLst>
              </a:custGeom>
              <a:solidFill>
                <a:schemeClr val="bg2"/>
              </a:solidFill>
              <a:ln>
                <a:noFill/>
              </a:ln>
            </p:spPr>
            <p:txBody>
              <a:bodyPr vert="horz" wrap="square" lIns="89593" tIns="44798" rIns="89593" bIns="44798" numCol="1" anchor="t" anchorCtr="0" compatLnSpc="1">
                <a:prstTxWarp prst="textNoShape">
                  <a:avLst/>
                </a:prstTxWarp>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grpSp>
            <p:nvGrpSpPr>
              <p:cNvPr id="80" name="Group 79"/>
              <p:cNvGrpSpPr>
                <a:grpSpLocks noChangeAspect="1"/>
              </p:cNvGrpSpPr>
              <p:nvPr/>
            </p:nvGrpSpPr>
            <p:grpSpPr>
              <a:xfrm>
                <a:off x="7009655" y="2194354"/>
                <a:ext cx="262309" cy="351142"/>
                <a:chOff x="5905738" y="1997118"/>
                <a:chExt cx="476032" cy="636989"/>
              </a:xfrm>
              <a:solidFill>
                <a:schemeClr val="bg2"/>
              </a:solidFill>
            </p:grpSpPr>
            <p:sp>
              <p:nvSpPr>
                <p:cNvPr id="91" name="Freeform 62"/>
                <p:cNvSpPr>
                  <a:spLocks noEditPoints="1"/>
                </p:cNvSpPr>
                <p:nvPr/>
              </p:nvSpPr>
              <p:spPr bwMode="auto">
                <a:xfrm>
                  <a:off x="5905738" y="1997118"/>
                  <a:ext cx="476032" cy="636989"/>
                </a:xfrm>
                <a:custGeom>
                  <a:avLst/>
                  <a:gdLst>
                    <a:gd name="T0" fmla="*/ 30 w 619"/>
                    <a:gd name="T1" fmla="*/ 826 h 829"/>
                    <a:gd name="T2" fmla="*/ 15 w 619"/>
                    <a:gd name="T3" fmla="*/ 804 h 829"/>
                    <a:gd name="T4" fmla="*/ 102 w 619"/>
                    <a:gd name="T5" fmla="*/ 598 h 829"/>
                    <a:gd name="T6" fmla="*/ 9 w 619"/>
                    <a:gd name="T7" fmla="*/ 294 h 829"/>
                    <a:gd name="T8" fmla="*/ 90 w 619"/>
                    <a:gd name="T9" fmla="*/ 83 h 829"/>
                    <a:gd name="T10" fmla="*/ 538 w 619"/>
                    <a:gd name="T11" fmla="*/ 159 h 829"/>
                    <a:gd name="T12" fmla="*/ 572 w 619"/>
                    <a:gd name="T13" fmla="*/ 259 h 829"/>
                    <a:gd name="T14" fmla="*/ 559 w 619"/>
                    <a:gd name="T15" fmla="*/ 311 h 829"/>
                    <a:gd name="T16" fmla="*/ 585 w 619"/>
                    <a:gd name="T17" fmla="*/ 368 h 829"/>
                    <a:gd name="T18" fmla="*/ 575 w 619"/>
                    <a:gd name="T19" fmla="*/ 466 h 829"/>
                    <a:gd name="T20" fmla="*/ 565 w 619"/>
                    <a:gd name="T21" fmla="*/ 483 h 829"/>
                    <a:gd name="T22" fmla="*/ 563 w 619"/>
                    <a:gd name="T23" fmla="*/ 515 h 829"/>
                    <a:gd name="T24" fmla="*/ 546 w 619"/>
                    <a:gd name="T25" fmla="*/ 542 h 829"/>
                    <a:gd name="T26" fmla="*/ 539 w 619"/>
                    <a:gd name="T27" fmla="*/ 566 h 829"/>
                    <a:gd name="T28" fmla="*/ 516 w 619"/>
                    <a:gd name="T29" fmla="*/ 644 h 829"/>
                    <a:gd name="T30" fmla="*/ 395 w 619"/>
                    <a:gd name="T31" fmla="*/ 647 h 829"/>
                    <a:gd name="T32" fmla="*/ 431 w 619"/>
                    <a:gd name="T33" fmla="*/ 816 h 829"/>
                    <a:gd name="T34" fmla="*/ 274 w 619"/>
                    <a:gd name="T35" fmla="*/ 827 h 829"/>
                    <a:gd name="T36" fmla="*/ 56 w 619"/>
                    <a:gd name="T37" fmla="*/ 794 h 829"/>
                    <a:gd name="T38" fmla="*/ 382 w 619"/>
                    <a:gd name="T39" fmla="*/ 792 h 829"/>
                    <a:gd name="T40" fmla="*/ 439 w 619"/>
                    <a:gd name="T41" fmla="*/ 613 h 829"/>
                    <a:gd name="T42" fmla="*/ 515 w 619"/>
                    <a:gd name="T43" fmla="*/ 605 h 829"/>
                    <a:gd name="T44" fmla="*/ 501 w 619"/>
                    <a:gd name="T45" fmla="*/ 543 h 829"/>
                    <a:gd name="T46" fmla="*/ 524 w 619"/>
                    <a:gd name="T47" fmla="*/ 509 h 829"/>
                    <a:gd name="T48" fmla="*/ 533 w 619"/>
                    <a:gd name="T49" fmla="*/ 491 h 829"/>
                    <a:gd name="T50" fmla="*/ 568 w 619"/>
                    <a:gd name="T51" fmla="*/ 433 h 829"/>
                    <a:gd name="T52" fmla="*/ 557 w 619"/>
                    <a:gd name="T53" fmla="*/ 387 h 829"/>
                    <a:gd name="T54" fmla="*/ 533 w 619"/>
                    <a:gd name="T55" fmla="*/ 290 h 829"/>
                    <a:gd name="T56" fmla="*/ 518 w 619"/>
                    <a:gd name="T57" fmla="*/ 210 h 829"/>
                    <a:gd name="T58" fmla="*/ 277 w 619"/>
                    <a:gd name="T59" fmla="*/ 34 h 829"/>
                    <a:gd name="T60" fmla="*/ 274 w 619"/>
                    <a:gd name="T61" fmla="*/ 34 h 829"/>
                    <a:gd name="T62" fmla="*/ 113 w 619"/>
                    <a:gd name="T63" fmla="*/ 108 h 829"/>
                    <a:gd name="T64" fmla="*/ 98 w 619"/>
                    <a:gd name="T65" fmla="*/ 470 h 829"/>
                    <a:gd name="T66" fmla="*/ 81 w 619"/>
                    <a:gd name="T67" fmla="*/ 748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9" h="829">
                      <a:moveTo>
                        <a:pt x="135" y="829"/>
                      </a:moveTo>
                      <a:cubicBezTo>
                        <a:pt x="94" y="829"/>
                        <a:pt x="57" y="828"/>
                        <a:pt x="30" y="826"/>
                      </a:cubicBezTo>
                      <a:cubicBezTo>
                        <a:pt x="25" y="825"/>
                        <a:pt x="20" y="823"/>
                        <a:pt x="17" y="818"/>
                      </a:cubicBezTo>
                      <a:cubicBezTo>
                        <a:pt x="15" y="814"/>
                        <a:pt x="14" y="809"/>
                        <a:pt x="15" y="804"/>
                      </a:cubicBezTo>
                      <a:cubicBezTo>
                        <a:pt x="24" y="779"/>
                        <a:pt x="38" y="755"/>
                        <a:pt x="53" y="731"/>
                      </a:cubicBezTo>
                      <a:cubicBezTo>
                        <a:pt x="77" y="690"/>
                        <a:pt x="102" y="648"/>
                        <a:pt x="102" y="598"/>
                      </a:cubicBezTo>
                      <a:cubicBezTo>
                        <a:pt x="101" y="561"/>
                        <a:pt x="85" y="525"/>
                        <a:pt x="67" y="484"/>
                      </a:cubicBezTo>
                      <a:cubicBezTo>
                        <a:pt x="45" y="433"/>
                        <a:pt x="19" y="375"/>
                        <a:pt x="9" y="294"/>
                      </a:cubicBezTo>
                      <a:cubicBezTo>
                        <a:pt x="0" y="219"/>
                        <a:pt x="30" y="142"/>
                        <a:pt x="90" y="83"/>
                      </a:cubicBezTo>
                      <a:cubicBezTo>
                        <a:pt x="90" y="83"/>
                        <a:pt x="90" y="83"/>
                        <a:pt x="90" y="83"/>
                      </a:cubicBezTo>
                      <a:cubicBezTo>
                        <a:pt x="143" y="30"/>
                        <a:pt x="213" y="0"/>
                        <a:pt x="277" y="0"/>
                      </a:cubicBezTo>
                      <a:cubicBezTo>
                        <a:pt x="414" y="2"/>
                        <a:pt x="514" y="84"/>
                        <a:pt x="538" y="159"/>
                      </a:cubicBezTo>
                      <a:cubicBezTo>
                        <a:pt x="548" y="190"/>
                        <a:pt x="550" y="198"/>
                        <a:pt x="551" y="203"/>
                      </a:cubicBezTo>
                      <a:cubicBezTo>
                        <a:pt x="552" y="207"/>
                        <a:pt x="552" y="208"/>
                        <a:pt x="572" y="259"/>
                      </a:cubicBezTo>
                      <a:cubicBezTo>
                        <a:pt x="572" y="261"/>
                        <a:pt x="573" y="262"/>
                        <a:pt x="573" y="263"/>
                      </a:cubicBezTo>
                      <a:cubicBezTo>
                        <a:pt x="576" y="290"/>
                        <a:pt x="566" y="302"/>
                        <a:pt x="559" y="311"/>
                      </a:cubicBezTo>
                      <a:cubicBezTo>
                        <a:pt x="555" y="316"/>
                        <a:pt x="555" y="316"/>
                        <a:pt x="556" y="321"/>
                      </a:cubicBezTo>
                      <a:cubicBezTo>
                        <a:pt x="559" y="331"/>
                        <a:pt x="573" y="351"/>
                        <a:pt x="585" y="368"/>
                      </a:cubicBezTo>
                      <a:cubicBezTo>
                        <a:pt x="604" y="396"/>
                        <a:pt x="616" y="414"/>
                        <a:pt x="617" y="429"/>
                      </a:cubicBezTo>
                      <a:cubicBezTo>
                        <a:pt x="619" y="457"/>
                        <a:pt x="590" y="463"/>
                        <a:pt x="575" y="466"/>
                      </a:cubicBezTo>
                      <a:cubicBezTo>
                        <a:pt x="571" y="467"/>
                        <a:pt x="566" y="468"/>
                        <a:pt x="563" y="469"/>
                      </a:cubicBezTo>
                      <a:cubicBezTo>
                        <a:pt x="563" y="472"/>
                        <a:pt x="564" y="479"/>
                        <a:pt x="565" y="483"/>
                      </a:cubicBezTo>
                      <a:cubicBezTo>
                        <a:pt x="567" y="490"/>
                        <a:pt x="568" y="497"/>
                        <a:pt x="567" y="504"/>
                      </a:cubicBezTo>
                      <a:cubicBezTo>
                        <a:pt x="567" y="509"/>
                        <a:pt x="565" y="512"/>
                        <a:pt x="563" y="515"/>
                      </a:cubicBezTo>
                      <a:cubicBezTo>
                        <a:pt x="563" y="519"/>
                        <a:pt x="564" y="525"/>
                        <a:pt x="559" y="531"/>
                      </a:cubicBezTo>
                      <a:cubicBezTo>
                        <a:pt x="556" y="537"/>
                        <a:pt x="551" y="540"/>
                        <a:pt x="546" y="542"/>
                      </a:cubicBezTo>
                      <a:cubicBezTo>
                        <a:pt x="539" y="546"/>
                        <a:pt x="535" y="548"/>
                        <a:pt x="533" y="553"/>
                      </a:cubicBezTo>
                      <a:cubicBezTo>
                        <a:pt x="534" y="556"/>
                        <a:pt x="537" y="562"/>
                        <a:pt x="539" y="566"/>
                      </a:cubicBezTo>
                      <a:cubicBezTo>
                        <a:pt x="545" y="580"/>
                        <a:pt x="554" y="599"/>
                        <a:pt x="546" y="618"/>
                      </a:cubicBezTo>
                      <a:cubicBezTo>
                        <a:pt x="541" y="630"/>
                        <a:pt x="531" y="638"/>
                        <a:pt x="516" y="644"/>
                      </a:cubicBezTo>
                      <a:cubicBezTo>
                        <a:pt x="488" y="654"/>
                        <a:pt x="458" y="650"/>
                        <a:pt x="434" y="647"/>
                      </a:cubicBezTo>
                      <a:cubicBezTo>
                        <a:pt x="419" y="644"/>
                        <a:pt x="398" y="641"/>
                        <a:pt x="395" y="647"/>
                      </a:cubicBezTo>
                      <a:cubicBezTo>
                        <a:pt x="384" y="669"/>
                        <a:pt x="360" y="714"/>
                        <a:pt x="429" y="799"/>
                      </a:cubicBezTo>
                      <a:cubicBezTo>
                        <a:pt x="433" y="804"/>
                        <a:pt x="434" y="811"/>
                        <a:pt x="431" y="816"/>
                      </a:cubicBezTo>
                      <a:cubicBezTo>
                        <a:pt x="428" y="822"/>
                        <a:pt x="422" y="826"/>
                        <a:pt x="415" y="826"/>
                      </a:cubicBezTo>
                      <a:cubicBezTo>
                        <a:pt x="378" y="825"/>
                        <a:pt x="328" y="826"/>
                        <a:pt x="274" y="827"/>
                      </a:cubicBezTo>
                      <a:cubicBezTo>
                        <a:pt x="227" y="828"/>
                        <a:pt x="178" y="829"/>
                        <a:pt x="135" y="829"/>
                      </a:cubicBezTo>
                      <a:close/>
                      <a:moveTo>
                        <a:pt x="56" y="794"/>
                      </a:moveTo>
                      <a:cubicBezTo>
                        <a:pt x="112" y="796"/>
                        <a:pt x="197" y="795"/>
                        <a:pt x="274" y="794"/>
                      </a:cubicBezTo>
                      <a:cubicBezTo>
                        <a:pt x="313" y="793"/>
                        <a:pt x="350" y="792"/>
                        <a:pt x="382" y="792"/>
                      </a:cubicBezTo>
                      <a:cubicBezTo>
                        <a:pt x="332" y="716"/>
                        <a:pt x="348" y="665"/>
                        <a:pt x="365" y="631"/>
                      </a:cubicBezTo>
                      <a:cubicBezTo>
                        <a:pt x="379" y="605"/>
                        <a:pt x="411" y="609"/>
                        <a:pt x="439" y="613"/>
                      </a:cubicBezTo>
                      <a:cubicBezTo>
                        <a:pt x="460" y="617"/>
                        <a:pt x="485" y="620"/>
                        <a:pt x="504" y="613"/>
                      </a:cubicBezTo>
                      <a:cubicBezTo>
                        <a:pt x="510" y="610"/>
                        <a:pt x="514" y="608"/>
                        <a:pt x="515" y="605"/>
                      </a:cubicBezTo>
                      <a:cubicBezTo>
                        <a:pt x="517" y="600"/>
                        <a:pt x="512" y="588"/>
                        <a:pt x="508" y="580"/>
                      </a:cubicBezTo>
                      <a:cubicBezTo>
                        <a:pt x="503" y="568"/>
                        <a:pt x="497" y="555"/>
                        <a:pt x="501" y="543"/>
                      </a:cubicBezTo>
                      <a:cubicBezTo>
                        <a:pt x="506" y="529"/>
                        <a:pt x="516" y="521"/>
                        <a:pt x="524" y="517"/>
                      </a:cubicBezTo>
                      <a:cubicBezTo>
                        <a:pt x="523" y="513"/>
                        <a:pt x="524" y="511"/>
                        <a:pt x="524" y="509"/>
                      </a:cubicBezTo>
                      <a:cubicBezTo>
                        <a:pt x="526" y="502"/>
                        <a:pt x="531" y="498"/>
                        <a:pt x="534" y="496"/>
                      </a:cubicBezTo>
                      <a:cubicBezTo>
                        <a:pt x="533" y="495"/>
                        <a:pt x="533" y="493"/>
                        <a:pt x="533" y="491"/>
                      </a:cubicBezTo>
                      <a:cubicBezTo>
                        <a:pt x="530" y="479"/>
                        <a:pt x="526" y="462"/>
                        <a:pt x="535" y="449"/>
                      </a:cubicBezTo>
                      <a:cubicBezTo>
                        <a:pt x="542" y="439"/>
                        <a:pt x="555" y="436"/>
                        <a:pt x="568" y="433"/>
                      </a:cubicBezTo>
                      <a:cubicBezTo>
                        <a:pt x="572" y="432"/>
                        <a:pt x="580" y="431"/>
                        <a:pt x="583" y="429"/>
                      </a:cubicBezTo>
                      <a:cubicBezTo>
                        <a:pt x="581" y="420"/>
                        <a:pt x="566" y="400"/>
                        <a:pt x="557" y="387"/>
                      </a:cubicBezTo>
                      <a:cubicBezTo>
                        <a:pt x="542" y="366"/>
                        <a:pt x="528" y="346"/>
                        <a:pt x="524" y="330"/>
                      </a:cubicBezTo>
                      <a:cubicBezTo>
                        <a:pt x="518" y="308"/>
                        <a:pt x="527" y="297"/>
                        <a:pt x="533" y="290"/>
                      </a:cubicBezTo>
                      <a:cubicBezTo>
                        <a:pt x="538" y="284"/>
                        <a:pt x="541" y="280"/>
                        <a:pt x="540" y="269"/>
                      </a:cubicBezTo>
                      <a:cubicBezTo>
                        <a:pt x="520" y="218"/>
                        <a:pt x="520" y="217"/>
                        <a:pt x="518" y="210"/>
                      </a:cubicBezTo>
                      <a:cubicBezTo>
                        <a:pt x="517" y="206"/>
                        <a:pt x="516" y="199"/>
                        <a:pt x="506" y="169"/>
                      </a:cubicBezTo>
                      <a:cubicBezTo>
                        <a:pt x="485" y="104"/>
                        <a:pt x="394" y="36"/>
                        <a:pt x="277" y="34"/>
                      </a:cubicBezTo>
                      <a:cubicBezTo>
                        <a:pt x="277" y="34"/>
                        <a:pt x="277" y="34"/>
                        <a:pt x="277" y="34"/>
                      </a:cubicBezTo>
                      <a:cubicBezTo>
                        <a:pt x="276" y="34"/>
                        <a:pt x="275" y="34"/>
                        <a:pt x="274" y="34"/>
                      </a:cubicBezTo>
                      <a:cubicBezTo>
                        <a:pt x="220" y="34"/>
                        <a:pt x="160" y="61"/>
                        <a:pt x="114" y="107"/>
                      </a:cubicBezTo>
                      <a:cubicBezTo>
                        <a:pt x="113" y="107"/>
                        <a:pt x="113" y="107"/>
                        <a:pt x="113" y="108"/>
                      </a:cubicBezTo>
                      <a:cubicBezTo>
                        <a:pt x="60" y="159"/>
                        <a:pt x="35" y="226"/>
                        <a:pt x="43" y="290"/>
                      </a:cubicBezTo>
                      <a:cubicBezTo>
                        <a:pt x="52" y="366"/>
                        <a:pt x="76" y="421"/>
                        <a:pt x="98" y="470"/>
                      </a:cubicBezTo>
                      <a:cubicBezTo>
                        <a:pt x="118" y="515"/>
                        <a:pt x="135" y="554"/>
                        <a:pt x="135" y="598"/>
                      </a:cubicBezTo>
                      <a:cubicBezTo>
                        <a:pt x="136" y="658"/>
                        <a:pt x="107" y="706"/>
                        <a:pt x="81" y="748"/>
                      </a:cubicBezTo>
                      <a:cubicBezTo>
                        <a:pt x="72" y="764"/>
                        <a:pt x="63" y="779"/>
                        <a:pt x="56" y="794"/>
                      </a:cubicBezTo>
                      <a:close/>
                    </a:path>
                  </a:pathLst>
                </a:custGeom>
                <a:grpFill/>
                <a:ln>
                  <a:noFill/>
                </a:ln>
              </p:spPr>
              <p:txBody>
                <a:bodyPr vert="horz" wrap="square" lIns="89593" tIns="44798" rIns="89593" bIns="44798"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sp>
              <p:nvSpPr>
                <p:cNvPr id="94" name="Freeform 194"/>
                <p:cNvSpPr>
                  <a:spLocks noEditPoints="1"/>
                </p:cNvSpPr>
                <p:nvPr/>
              </p:nvSpPr>
              <p:spPr bwMode="auto">
                <a:xfrm>
                  <a:off x="6031181" y="2046317"/>
                  <a:ext cx="152161" cy="175294"/>
                </a:xfrm>
                <a:custGeom>
                  <a:avLst/>
                  <a:gdLst>
                    <a:gd name="T0" fmla="*/ 108 w 198"/>
                    <a:gd name="T1" fmla="*/ 228 h 228"/>
                    <a:gd name="T2" fmla="*/ 60 w 198"/>
                    <a:gd name="T3" fmla="*/ 228 h 228"/>
                    <a:gd name="T4" fmla="*/ 40 w 198"/>
                    <a:gd name="T5" fmla="*/ 198 h 228"/>
                    <a:gd name="T6" fmla="*/ 40 w 198"/>
                    <a:gd name="T7" fmla="*/ 193 h 228"/>
                    <a:gd name="T8" fmla="*/ 37 w 198"/>
                    <a:gd name="T9" fmla="*/ 178 h 228"/>
                    <a:gd name="T10" fmla="*/ 32 w 198"/>
                    <a:gd name="T11" fmla="*/ 164 h 228"/>
                    <a:gd name="T12" fmla="*/ 20 w 198"/>
                    <a:gd name="T13" fmla="*/ 144 h 228"/>
                    <a:gd name="T14" fmla="*/ 1 w 198"/>
                    <a:gd name="T15" fmla="*/ 91 h 228"/>
                    <a:gd name="T16" fmla="*/ 29 w 198"/>
                    <a:gd name="T17" fmla="*/ 28 h 228"/>
                    <a:gd name="T18" fmla="*/ 99 w 198"/>
                    <a:gd name="T19" fmla="*/ 0 h 228"/>
                    <a:gd name="T20" fmla="*/ 102 w 198"/>
                    <a:gd name="T21" fmla="*/ 0 h 228"/>
                    <a:gd name="T22" fmla="*/ 197 w 198"/>
                    <a:gd name="T23" fmla="*/ 95 h 228"/>
                    <a:gd name="T24" fmla="*/ 180 w 198"/>
                    <a:gd name="T25" fmla="*/ 141 h 228"/>
                    <a:gd name="T26" fmla="*/ 175 w 198"/>
                    <a:gd name="T27" fmla="*/ 147 h 228"/>
                    <a:gd name="T28" fmla="*/ 164 w 198"/>
                    <a:gd name="T29" fmla="*/ 166 h 228"/>
                    <a:gd name="T30" fmla="*/ 155 w 198"/>
                    <a:gd name="T31" fmla="*/ 194 h 228"/>
                    <a:gd name="T32" fmla="*/ 155 w 198"/>
                    <a:gd name="T33" fmla="*/ 196 h 228"/>
                    <a:gd name="T34" fmla="*/ 139 w 198"/>
                    <a:gd name="T35" fmla="*/ 226 h 228"/>
                    <a:gd name="T36" fmla="*/ 134 w 198"/>
                    <a:gd name="T37" fmla="*/ 228 h 228"/>
                    <a:gd name="T38" fmla="*/ 108 w 198"/>
                    <a:gd name="T39" fmla="*/ 228 h 228"/>
                    <a:gd name="T40" fmla="*/ 134 w 198"/>
                    <a:gd name="T41" fmla="*/ 218 h 228"/>
                    <a:gd name="T42" fmla="*/ 134 w 198"/>
                    <a:gd name="T43" fmla="*/ 218 h 228"/>
                    <a:gd name="T44" fmla="*/ 61 w 198"/>
                    <a:gd name="T45" fmla="*/ 208 h 228"/>
                    <a:gd name="T46" fmla="*/ 130 w 198"/>
                    <a:gd name="T47" fmla="*/ 208 h 228"/>
                    <a:gd name="T48" fmla="*/ 136 w 198"/>
                    <a:gd name="T49" fmla="*/ 193 h 228"/>
                    <a:gd name="T50" fmla="*/ 136 w 198"/>
                    <a:gd name="T51" fmla="*/ 191 h 228"/>
                    <a:gd name="T52" fmla="*/ 146 w 198"/>
                    <a:gd name="T53" fmla="*/ 157 h 228"/>
                    <a:gd name="T54" fmla="*/ 159 w 198"/>
                    <a:gd name="T55" fmla="*/ 136 h 228"/>
                    <a:gd name="T56" fmla="*/ 163 w 198"/>
                    <a:gd name="T57" fmla="*/ 130 h 228"/>
                    <a:gd name="T58" fmla="*/ 178 w 198"/>
                    <a:gd name="T59" fmla="*/ 94 h 228"/>
                    <a:gd name="T60" fmla="*/ 100 w 198"/>
                    <a:gd name="T61" fmla="*/ 19 h 228"/>
                    <a:gd name="T62" fmla="*/ 99 w 198"/>
                    <a:gd name="T63" fmla="*/ 19 h 228"/>
                    <a:gd name="T64" fmla="*/ 99 w 198"/>
                    <a:gd name="T65" fmla="*/ 19 h 228"/>
                    <a:gd name="T66" fmla="*/ 42 w 198"/>
                    <a:gd name="T67" fmla="*/ 42 h 228"/>
                    <a:gd name="T68" fmla="*/ 20 w 198"/>
                    <a:gd name="T69" fmla="*/ 92 h 228"/>
                    <a:gd name="T70" fmla="*/ 37 w 198"/>
                    <a:gd name="T71" fmla="*/ 133 h 228"/>
                    <a:gd name="T72" fmla="*/ 49 w 198"/>
                    <a:gd name="T73" fmla="*/ 156 h 228"/>
                    <a:gd name="T74" fmla="*/ 56 w 198"/>
                    <a:gd name="T75" fmla="*/ 173 h 228"/>
                    <a:gd name="T76" fmla="*/ 59 w 198"/>
                    <a:gd name="T77" fmla="*/ 191 h 228"/>
                    <a:gd name="T78" fmla="*/ 59 w 198"/>
                    <a:gd name="T79" fmla="*/ 197 h 228"/>
                    <a:gd name="T80" fmla="*/ 61 w 198"/>
                    <a:gd name="T81" fmla="*/ 208 h 228"/>
                    <a:gd name="T82" fmla="*/ 45 w 198"/>
                    <a:gd name="T83" fmla="*/ 119 h 228"/>
                    <a:gd name="T84" fmla="*/ 36 w 198"/>
                    <a:gd name="T85" fmla="*/ 111 h 228"/>
                    <a:gd name="T86" fmla="*/ 76 w 198"/>
                    <a:gd name="T87" fmla="*/ 41 h 228"/>
                    <a:gd name="T88" fmla="*/ 87 w 198"/>
                    <a:gd name="T89" fmla="*/ 47 h 228"/>
                    <a:gd name="T90" fmla="*/ 81 w 198"/>
                    <a:gd name="T91" fmla="*/ 59 h 228"/>
                    <a:gd name="T92" fmla="*/ 54 w 198"/>
                    <a:gd name="T93" fmla="*/ 107 h 228"/>
                    <a:gd name="T94" fmla="*/ 47 w 198"/>
                    <a:gd name="T95" fmla="*/ 118 h 228"/>
                    <a:gd name="T96" fmla="*/ 45 w 198"/>
                    <a:gd name="T97" fmla="*/ 1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8" h="228">
                      <a:moveTo>
                        <a:pt x="108" y="228"/>
                      </a:moveTo>
                      <a:cubicBezTo>
                        <a:pt x="97" y="228"/>
                        <a:pt x="81" y="228"/>
                        <a:pt x="60" y="228"/>
                      </a:cubicBezTo>
                      <a:cubicBezTo>
                        <a:pt x="42" y="227"/>
                        <a:pt x="41" y="208"/>
                        <a:pt x="40" y="198"/>
                      </a:cubicBezTo>
                      <a:cubicBezTo>
                        <a:pt x="40" y="197"/>
                        <a:pt x="40" y="195"/>
                        <a:pt x="40" y="193"/>
                      </a:cubicBezTo>
                      <a:cubicBezTo>
                        <a:pt x="39" y="188"/>
                        <a:pt x="38" y="183"/>
                        <a:pt x="37" y="178"/>
                      </a:cubicBezTo>
                      <a:cubicBezTo>
                        <a:pt x="36" y="174"/>
                        <a:pt x="34" y="169"/>
                        <a:pt x="32" y="164"/>
                      </a:cubicBezTo>
                      <a:cubicBezTo>
                        <a:pt x="29" y="157"/>
                        <a:pt x="24" y="150"/>
                        <a:pt x="20" y="144"/>
                      </a:cubicBezTo>
                      <a:cubicBezTo>
                        <a:pt x="10" y="128"/>
                        <a:pt x="0" y="112"/>
                        <a:pt x="1" y="91"/>
                      </a:cubicBezTo>
                      <a:cubicBezTo>
                        <a:pt x="1" y="67"/>
                        <a:pt x="11" y="45"/>
                        <a:pt x="29" y="28"/>
                      </a:cubicBezTo>
                      <a:cubicBezTo>
                        <a:pt x="47" y="10"/>
                        <a:pt x="73" y="0"/>
                        <a:pt x="99" y="0"/>
                      </a:cubicBezTo>
                      <a:cubicBezTo>
                        <a:pt x="100" y="0"/>
                        <a:pt x="101" y="0"/>
                        <a:pt x="102" y="0"/>
                      </a:cubicBezTo>
                      <a:cubicBezTo>
                        <a:pt x="155" y="1"/>
                        <a:pt x="198" y="44"/>
                        <a:pt x="197" y="95"/>
                      </a:cubicBezTo>
                      <a:cubicBezTo>
                        <a:pt x="197" y="113"/>
                        <a:pt x="188" y="128"/>
                        <a:pt x="180" y="141"/>
                      </a:cubicBezTo>
                      <a:cubicBezTo>
                        <a:pt x="178" y="143"/>
                        <a:pt x="177" y="145"/>
                        <a:pt x="175" y="147"/>
                      </a:cubicBezTo>
                      <a:cubicBezTo>
                        <a:pt x="171" y="154"/>
                        <a:pt x="167" y="160"/>
                        <a:pt x="164" y="166"/>
                      </a:cubicBezTo>
                      <a:cubicBezTo>
                        <a:pt x="158" y="178"/>
                        <a:pt x="156" y="186"/>
                        <a:pt x="155" y="194"/>
                      </a:cubicBezTo>
                      <a:cubicBezTo>
                        <a:pt x="155" y="196"/>
                        <a:pt x="155" y="196"/>
                        <a:pt x="155" y="196"/>
                      </a:cubicBezTo>
                      <a:cubicBezTo>
                        <a:pt x="153" y="206"/>
                        <a:pt x="151" y="218"/>
                        <a:pt x="139" y="226"/>
                      </a:cubicBezTo>
                      <a:cubicBezTo>
                        <a:pt x="138" y="227"/>
                        <a:pt x="136" y="227"/>
                        <a:pt x="134" y="228"/>
                      </a:cubicBezTo>
                      <a:cubicBezTo>
                        <a:pt x="134" y="228"/>
                        <a:pt x="129" y="228"/>
                        <a:pt x="108" y="228"/>
                      </a:cubicBezTo>
                      <a:close/>
                      <a:moveTo>
                        <a:pt x="134" y="218"/>
                      </a:moveTo>
                      <a:cubicBezTo>
                        <a:pt x="134" y="218"/>
                        <a:pt x="134" y="218"/>
                        <a:pt x="134" y="218"/>
                      </a:cubicBezTo>
                      <a:close/>
                      <a:moveTo>
                        <a:pt x="61" y="208"/>
                      </a:moveTo>
                      <a:cubicBezTo>
                        <a:pt x="107" y="209"/>
                        <a:pt x="124" y="208"/>
                        <a:pt x="130" y="208"/>
                      </a:cubicBezTo>
                      <a:cubicBezTo>
                        <a:pt x="134" y="205"/>
                        <a:pt x="134" y="201"/>
                        <a:pt x="136" y="193"/>
                      </a:cubicBezTo>
                      <a:cubicBezTo>
                        <a:pt x="136" y="191"/>
                        <a:pt x="136" y="191"/>
                        <a:pt x="136" y="191"/>
                      </a:cubicBezTo>
                      <a:cubicBezTo>
                        <a:pt x="137" y="182"/>
                        <a:pt x="139" y="172"/>
                        <a:pt x="146" y="157"/>
                      </a:cubicBezTo>
                      <a:cubicBezTo>
                        <a:pt x="150" y="150"/>
                        <a:pt x="155" y="143"/>
                        <a:pt x="159" y="136"/>
                      </a:cubicBezTo>
                      <a:cubicBezTo>
                        <a:pt x="161" y="134"/>
                        <a:pt x="162" y="132"/>
                        <a:pt x="163" y="130"/>
                      </a:cubicBezTo>
                      <a:cubicBezTo>
                        <a:pt x="172" y="117"/>
                        <a:pt x="177" y="107"/>
                        <a:pt x="178" y="94"/>
                      </a:cubicBezTo>
                      <a:cubicBezTo>
                        <a:pt x="178" y="54"/>
                        <a:pt x="143" y="20"/>
                        <a:pt x="100" y="19"/>
                      </a:cubicBezTo>
                      <a:cubicBezTo>
                        <a:pt x="100" y="19"/>
                        <a:pt x="100" y="19"/>
                        <a:pt x="99" y="19"/>
                      </a:cubicBezTo>
                      <a:cubicBezTo>
                        <a:pt x="99" y="19"/>
                        <a:pt x="99" y="19"/>
                        <a:pt x="99" y="19"/>
                      </a:cubicBezTo>
                      <a:cubicBezTo>
                        <a:pt x="78" y="19"/>
                        <a:pt x="57" y="27"/>
                        <a:pt x="42" y="42"/>
                      </a:cubicBezTo>
                      <a:cubicBezTo>
                        <a:pt x="28" y="55"/>
                        <a:pt x="20" y="73"/>
                        <a:pt x="20" y="92"/>
                      </a:cubicBezTo>
                      <a:cubicBezTo>
                        <a:pt x="20" y="107"/>
                        <a:pt x="28" y="120"/>
                        <a:pt x="37" y="133"/>
                      </a:cubicBezTo>
                      <a:cubicBezTo>
                        <a:pt x="41" y="140"/>
                        <a:pt x="46" y="148"/>
                        <a:pt x="49" y="156"/>
                      </a:cubicBezTo>
                      <a:cubicBezTo>
                        <a:pt x="52" y="162"/>
                        <a:pt x="54" y="168"/>
                        <a:pt x="56" y="173"/>
                      </a:cubicBezTo>
                      <a:cubicBezTo>
                        <a:pt x="58" y="180"/>
                        <a:pt x="58" y="186"/>
                        <a:pt x="59" y="191"/>
                      </a:cubicBezTo>
                      <a:cubicBezTo>
                        <a:pt x="59" y="193"/>
                        <a:pt x="59" y="195"/>
                        <a:pt x="59" y="197"/>
                      </a:cubicBezTo>
                      <a:cubicBezTo>
                        <a:pt x="59" y="200"/>
                        <a:pt x="60" y="206"/>
                        <a:pt x="61" y="208"/>
                      </a:cubicBezTo>
                      <a:close/>
                      <a:moveTo>
                        <a:pt x="45" y="119"/>
                      </a:moveTo>
                      <a:cubicBezTo>
                        <a:pt x="41" y="119"/>
                        <a:pt x="37" y="116"/>
                        <a:pt x="36" y="111"/>
                      </a:cubicBezTo>
                      <a:cubicBezTo>
                        <a:pt x="26" y="71"/>
                        <a:pt x="57" y="46"/>
                        <a:pt x="76" y="41"/>
                      </a:cubicBezTo>
                      <a:cubicBezTo>
                        <a:pt x="81" y="39"/>
                        <a:pt x="86" y="42"/>
                        <a:pt x="87" y="47"/>
                      </a:cubicBezTo>
                      <a:cubicBezTo>
                        <a:pt x="89" y="53"/>
                        <a:pt x="86" y="58"/>
                        <a:pt x="81" y="59"/>
                      </a:cubicBezTo>
                      <a:cubicBezTo>
                        <a:pt x="75" y="61"/>
                        <a:pt x="47" y="75"/>
                        <a:pt x="54" y="107"/>
                      </a:cubicBezTo>
                      <a:cubicBezTo>
                        <a:pt x="56" y="112"/>
                        <a:pt x="52" y="117"/>
                        <a:pt x="47" y="118"/>
                      </a:cubicBezTo>
                      <a:cubicBezTo>
                        <a:pt x="46" y="119"/>
                        <a:pt x="46" y="119"/>
                        <a:pt x="45" y="119"/>
                      </a:cubicBezTo>
                      <a:close/>
                    </a:path>
                  </a:pathLst>
                </a:custGeom>
                <a:grpFill/>
                <a:ln>
                  <a:noFill/>
                </a:ln>
              </p:spPr>
              <p:txBody>
                <a:bodyPr vert="horz" wrap="square" lIns="89593" tIns="44798" rIns="89593" bIns="44798"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sp>
              <p:nvSpPr>
                <p:cNvPr id="95" name="Freeform 196"/>
                <p:cNvSpPr>
                  <a:spLocks/>
                </p:cNvSpPr>
                <p:nvPr/>
              </p:nvSpPr>
              <p:spPr bwMode="auto">
                <a:xfrm>
                  <a:off x="6067348" y="2222263"/>
                  <a:ext cx="76243" cy="14662"/>
                </a:xfrm>
                <a:custGeom>
                  <a:avLst/>
                  <a:gdLst>
                    <a:gd name="T0" fmla="*/ 89 w 99"/>
                    <a:gd name="T1" fmla="*/ 19 h 19"/>
                    <a:gd name="T2" fmla="*/ 10 w 99"/>
                    <a:gd name="T3" fmla="*/ 19 h 19"/>
                    <a:gd name="T4" fmla="*/ 0 w 99"/>
                    <a:gd name="T5" fmla="*/ 10 h 19"/>
                    <a:gd name="T6" fmla="*/ 10 w 99"/>
                    <a:gd name="T7" fmla="*/ 0 h 19"/>
                    <a:gd name="T8" fmla="*/ 89 w 99"/>
                    <a:gd name="T9" fmla="*/ 0 h 19"/>
                    <a:gd name="T10" fmla="*/ 99 w 99"/>
                    <a:gd name="T11" fmla="*/ 10 h 19"/>
                    <a:gd name="T12" fmla="*/ 89 w 9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99" h="19">
                      <a:moveTo>
                        <a:pt x="89" y="19"/>
                      </a:moveTo>
                      <a:cubicBezTo>
                        <a:pt x="10" y="19"/>
                        <a:pt x="10" y="19"/>
                        <a:pt x="10" y="19"/>
                      </a:cubicBezTo>
                      <a:cubicBezTo>
                        <a:pt x="4" y="19"/>
                        <a:pt x="0" y="15"/>
                        <a:pt x="0" y="10"/>
                      </a:cubicBezTo>
                      <a:cubicBezTo>
                        <a:pt x="0" y="4"/>
                        <a:pt x="4" y="0"/>
                        <a:pt x="10" y="0"/>
                      </a:cubicBezTo>
                      <a:cubicBezTo>
                        <a:pt x="89" y="0"/>
                        <a:pt x="89" y="0"/>
                        <a:pt x="89" y="0"/>
                      </a:cubicBezTo>
                      <a:cubicBezTo>
                        <a:pt x="95" y="0"/>
                        <a:pt x="99" y="4"/>
                        <a:pt x="99" y="10"/>
                      </a:cubicBezTo>
                      <a:cubicBezTo>
                        <a:pt x="99" y="15"/>
                        <a:pt x="95" y="19"/>
                        <a:pt x="89" y="19"/>
                      </a:cubicBezTo>
                      <a:close/>
                    </a:path>
                  </a:pathLst>
                </a:custGeom>
                <a:grpFill/>
                <a:ln>
                  <a:noFill/>
                </a:ln>
              </p:spPr>
              <p:txBody>
                <a:bodyPr vert="horz" wrap="square" lIns="89593" tIns="44798" rIns="89593" bIns="44798"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sp>
              <p:nvSpPr>
                <p:cNvPr id="96" name="Freeform 66"/>
                <p:cNvSpPr>
                  <a:spLocks/>
                </p:cNvSpPr>
                <p:nvPr/>
              </p:nvSpPr>
              <p:spPr bwMode="auto">
                <a:xfrm>
                  <a:off x="6070280" y="2239206"/>
                  <a:ext cx="67120" cy="14662"/>
                </a:xfrm>
                <a:custGeom>
                  <a:avLst/>
                  <a:gdLst>
                    <a:gd name="T0" fmla="*/ 77 w 87"/>
                    <a:gd name="T1" fmla="*/ 19 h 19"/>
                    <a:gd name="T2" fmla="*/ 10 w 87"/>
                    <a:gd name="T3" fmla="*/ 19 h 19"/>
                    <a:gd name="T4" fmla="*/ 0 w 87"/>
                    <a:gd name="T5" fmla="*/ 9 h 19"/>
                    <a:gd name="T6" fmla="*/ 10 w 87"/>
                    <a:gd name="T7" fmla="*/ 0 h 19"/>
                    <a:gd name="T8" fmla="*/ 77 w 87"/>
                    <a:gd name="T9" fmla="*/ 0 h 19"/>
                    <a:gd name="T10" fmla="*/ 87 w 87"/>
                    <a:gd name="T11" fmla="*/ 9 h 19"/>
                    <a:gd name="T12" fmla="*/ 77 w 87"/>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87" h="19">
                      <a:moveTo>
                        <a:pt x="77" y="19"/>
                      </a:moveTo>
                      <a:cubicBezTo>
                        <a:pt x="10" y="19"/>
                        <a:pt x="10" y="19"/>
                        <a:pt x="10" y="19"/>
                      </a:cubicBezTo>
                      <a:cubicBezTo>
                        <a:pt x="4" y="19"/>
                        <a:pt x="0" y="15"/>
                        <a:pt x="0" y="9"/>
                      </a:cubicBezTo>
                      <a:cubicBezTo>
                        <a:pt x="0" y="4"/>
                        <a:pt x="4" y="0"/>
                        <a:pt x="10" y="0"/>
                      </a:cubicBezTo>
                      <a:cubicBezTo>
                        <a:pt x="77" y="0"/>
                        <a:pt x="77" y="0"/>
                        <a:pt x="77" y="0"/>
                      </a:cubicBezTo>
                      <a:cubicBezTo>
                        <a:pt x="82" y="0"/>
                        <a:pt x="87" y="4"/>
                        <a:pt x="87" y="9"/>
                      </a:cubicBezTo>
                      <a:cubicBezTo>
                        <a:pt x="87" y="15"/>
                        <a:pt x="82" y="19"/>
                        <a:pt x="77" y="19"/>
                      </a:cubicBezTo>
                      <a:close/>
                    </a:path>
                  </a:pathLst>
                </a:custGeom>
                <a:grpFill/>
                <a:ln>
                  <a:noFill/>
                </a:ln>
              </p:spPr>
              <p:txBody>
                <a:bodyPr vert="horz" wrap="square" lIns="89593" tIns="44798" rIns="89593" bIns="44798"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sp>
              <p:nvSpPr>
                <p:cNvPr id="97" name="Freeform 67"/>
                <p:cNvSpPr>
                  <a:spLocks/>
                </p:cNvSpPr>
                <p:nvPr/>
              </p:nvSpPr>
              <p:spPr bwMode="auto">
                <a:xfrm>
                  <a:off x="6082010" y="2255497"/>
                  <a:ext cx="43661" cy="15314"/>
                </a:xfrm>
                <a:custGeom>
                  <a:avLst/>
                  <a:gdLst>
                    <a:gd name="T0" fmla="*/ 47 w 57"/>
                    <a:gd name="T1" fmla="*/ 20 h 20"/>
                    <a:gd name="T2" fmla="*/ 10 w 57"/>
                    <a:gd name="T3" fmla="*/ 20 h 20"/>
                    <a:gd name="T4" fmla="*/ 0 w 57"/>
                    <a:gd name="T5" fmla="*/ 10 h 20"/>
                    <a:gd name="T6" fmla="*/ 10 w 57"/>
                    <a:gd name="T7" fmla="*/ 0 h 20"/>
                    <a:gd name="T8" fmla="*/ 47 w 57"/>
                    <a:gd name="T9" fmla="*/ 0 h 20"/>
                    <a:gd name="T10" fmla="*/ 57 w 57"/>
                    <a:gd name="T11" fmla="*/ 10 h 20"/>
                    <a:gd name="T12" fmla="*/ 47 w 5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57" h="20">
                      <a:moveTo>
                        <a:pt x="47" y="20"/>
                      </a:moveTo>
                      <a:cubicBezTo>
                        <a:pt x="10" y="20"/>
                        <a:pt x="10" y="20"/>
                        <a:pt x="10" y="20"/>
                      </a:cubicBezTo>
                      <a:cubicBezTo>
                        <a:pt x="4" y="20"/>
                        <a:pt x="0" y="15"/>
                        <a:pt x="0" y="10"/>
                      </a:cubicBezTo>
                      <a:cubicBezTo>
                        <a:pt x="0" y="5"/>
                        <a:pt x="4" y="0"/>
                        <a:pt x="10" y="0"/>
                      </a:cubicBezTo>
                      <a:cubicBezTo>
                        <a:pt x="47" y="0"/>
                        <a:pt x="47" y="0"/>
                        <a:pt x="47" y="0"/>
                      </a:cubicBezTo>
                      <a:cubicBezTo>
                        <a:pt x="52" y="0"/>
                        <a:pt x="57" y="5"/>
                        <a:pt x="57" y="10"/>
                      </a:cubicBezTo>
                      <a:cubicBezTo>
                        <a:pt x="57" y="15"/>
                        <a:pt x="52" y="20"/>
                        <a:pt x="47" y="20"/>
                      </a:cubicBezTo>
                      <a:close/>
                    </a:path>
                  </a:pathLst>
                </a:custGeom>
                <a:grpFill/>
                <a:ln>
                  <a:noFill/>
                </a:ln>
              </p:spPr>
              <p:txBody>
                <a:bodyPr vert="horz" wrap="square" lIns="89593" tIns="44798" rIns="89593" bIns="44798"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81" name="Group 80"/>
              <p:cNvGrpSpPr>
                <a:grpSpLocks noChangeAspect="1"/>
              </p:cNvGrpSpPr>
              <p:nvPr/>
            </p:nvGrpSpPr>
            <p:grpSpPr>
              <a:xfrm>
                <a:off x="8746097" y="2224287"/>
                <a:ext cx="253609" cy="325037"/>
                <a:chOff x="4583113" y="2170113"/>
                <a:chExt cx="3021025" cy="3870330"/>
              </a:xfrm>
              <a:solidFill>
                <a:schemeClr val="bg2"/>
              </a:solidFill>
            </p:grpSpPr>
            <p:sp>
              <p:nvSpPr>
                <p:cNvPr id="87" name="Freeform 21"/>
                <p:cNvSpPr>
                  <a:spLocks noEditPoints="1"/>
                </p:cNvSpPr>
                <p:nvPr/>
              </p:nvSpPr>
              <p:spPr bwMode="auto">
                <a:xfrm>
                  <a:off x="4618043" y="3127371"/>
                  <a:ext cx="2986095" cy="2913072"/>
                </a:xfrm>
                <a:custGeom>
                  <a:avLst/>
                  <a:gdLst>
                    <a:gd name="T0" fmla="*/ 731 w 796"/>
                    <a:gd name="T1" fmla="*/ 455 h 778"/>
                    <a:gd name="T2" fmla="*/ 693 w 796"/>
                    <a:gd name="T3" fmla="*/ 364 h 778"/>
                    <a:gd name="T4" fmla="*/ 747 w 796"/>
                    <a:gd name="T5" fmla="*/ 49 h 778"/>
                    <a:gd name="T6" fmla="*/ 505 w 796"/>
                    <a:gd name="T7" fmla="*/ 95 h 778"/>
                    <a:gd name="T8" fmla="*/ 239 w 796"/>
                    <a:gd name="T9" fmla="*/ 132 h 778"/>
                    <a:gd name="T10" fmla="*/ 169 w 796"/>
                    <a:gd name="T11" fmla="*/ 0 h 778"/>
                    <a:gd name="T12" fmla="*/ 0 w 796"/>
                    <a:gd name="T13" fmla="*/ 315 h 778"/>
                    <a:gd name="T14" fmla="*/ 217 w 796"/>
                    <a:gd name="T15" fmla="*/ 315 h 778"/>
                    <a:gd name="T16" fmla="*/ 323 w 796"/>
                    <a:gd name="T17" fmla="*/ 350 h 778"/>
                    <a:gd name="T18" fmla="*/ 522 w 796"/>
                    <a:gd name="T19" fmla="*/ 231 h 778"/>
                    <a:gd name="T20" fmla="*/ 586 w 796"/>
                    <a:gd name="T21" fmla="*/ 364 h 778"/>
                    <a:gd name="T22" fmla="*/ 547 w 796"/>
                    <a:gd name="T23" fmla="*/ 455 h 778"/>
                    <a:gd name="T24" fmla="*/ 494 w 796"/>
                    <a:gd name="T25" fmla="*/ 479 h 778"/>
                    <a:gd name="T26" fmla="*/ 547 w 796"/>
                    <a:gd name="T27" fmla="*/ 702 h 778"/>
                    <a:gd name="T28" fmla="*/ 688 w 796"/>
                    <a:gd name="T29" fmla="*/ 778 h 778"/>
                    <a:gd name="T30" fmla="*/ 757 w 796"/>
                    <a:gd name="T31" fmla="*/ 702 h 778"/>
                    <a:gd name="T32" fmla="*/ 795 w 796"/>
                    <a:gd name="T33" fmla="*/ 477 h 778"/>
                    <a:gd name="T34" fmla="*/ 49 w 796"/>
                    <a:gd name="T35" fmla="*/ 328 h 778"/>
                    <a:gd name="T36" fmla="*/ 49 w 796"/>
                    <a:gd name="T37" fmla="*/ 36 h 778"/>
                    <a:gd name="T38" fmla="*/ 206 w 796"/>
                    <a:gd name="T39" fmla="*/ 103 h 778"/>
                    <a:gd name="T40" fmla="*/ 68 w 796"/>
                    <a:gd name="T41" fmla="*/ 59 h 778"/>
                    <a:gd name="T42" fmla="*/ 181 w 796"/>
                    <a:gd name="T43" fmla="*/ 315 h 778"/>
                    <a:gd name="T44" fmla="*/ 110 w 796"/>
                    <a:gd name="T45" fmla="*/ 75 h 778"/>
                    <a:gd name="T46" fmla="*/ 310 w 796"/>
                    <a:gd name="T47" fmla="*/ 304 h 778"/>
                    <a:gd name="T48" fmla="*/ 565 w 796"/>
                    <a:gd name="T49" fmla="*/ 315 h 778"/>
                    <a:gd name="T50" fmla="*/ 372 w 796"/>
                    <a:gd name="T51" fmla="*/ 324 h 778"/>
                    <a:gd name="T52" fmla="*/ 346 w 796"/>
                    <a:gd name="T53" fmla="*/ 321 h 778"/>
                    <a:gd name="T54" fmla="*/ 542 w 796"/>
                    <a:gd name="T55" fmla="*/ 118 h 778"/>
                    <a:gd name="T56" fmla="*/ 580 w 796"/>
                    <a:gd name="T57" fmla="*/ 36 h 778"/>
                    <a:gd name="T58" fmla="*/ 711 w 796"/>
                    <a:gd name="T59" fmla="*/ 315 h 778"/>
                    <a:gd name="T60" fmla="*/ 693 w 796"/>
                    <a:gd name="T61" fmla="*/ 102 h 778"/>
                    <a:gd name="T62" fmla="*/ 586 w 796"/>
                    <a:gd name="T63" fmla="*/ 328 h 778"/>
                    <a:gd name="T64" fmla="*/ 657 w 796"/>
                    <a:gd name="T65" fmla="*/ 424 h 778"/>
                    <a:gd name="T66" fmla="*/ 622 w 796"/>
                    <a:gd name="T67" fmla="*/ 102 h 778"/>
                    <a:gd name="T68" fmla="*/ 695 w 796"/>
                    <a:gd name="T69" fmla="*/ 735 h 778"/>
                    <a:gd name="T70" fmla="*/ 583 w 796"/>
                    <a:gd name="T71" fmla="*/ 735 h 778"/>
                    <a:gd name="T72" fmla="*/ 695 w 796"/>
                    <a:gd name="T73" fmla="*/ 735 h 778"/>
                    <a:gd name="T74" fmla="*/ 695 w 796"/>
                    <a:gd name="T75" fmla="*/ 666 h 778"/>
                    <a:gd name="T76" fmla="*/ 530 w 796"/>
                    <a:gd name="T77" fmla="*/ 593 h 778"/>
                    <a:gd name="T78" fmla="*/ 645 w 796"/>
                    <a:gd name="T79" fmla="*/ 660 h 778"/>
                    <a:gd name="T80" fmla="*/ 760 w 796"/>
                    <a:gd name="T81" fmla="*/ 594 h 778"/>
                    <a:gd name="T82" fmla="*/ 645 w 796"/>
                    <a:gd name="T83" fmla="*/ 608 h 778"/>
                    <a:gd name="T84" fmla="*/ 637 w 796"/>
                    <a:gd name="T85" fmla="*/ 616 h 778"/>
                    <a:gd name="T86" fmla="*/ 685 w 796"/>
                    <a:gd name="T87" fmla="*/ 598 h 778"/>
                    <a:gd name="T88" fmla="*/ 594 w 796"/>
                    <a:gd name="T89" fmla="*/ 598 h 778"/>
                    <a:gd name="T90" fmla="*/ 533 w 796"/>
                    <a:gd name="T91" fmla="*/ 491 h 778"/>
                    <a:gd name="T92" fmla="*/ 586 w 796"/>
                    <a:gd name="T93" fmla="*/ 412 h 778"/>
                    <a:gd name="T94" fmla="*/ 693 w 796"/>
                    <a:gd name="T95" fmla="*/ 424 h 778"/>
                    <a:gd name="T96" fmla="*/ 695 w 796"/>
                    <a:gd name="T97" fmla="*/ 491 h 778"/>
                    <a:gd name="T98" fmla="*/ 760 w 796"/>
                    <a:gd name="T99" fmla="*/ 548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6" h="778">
                      <a:moveTo>
                        <a:pt x="795" y="477"/>
                      </a:moveTo>
                      <a:cubicBezTo>
                        <a:pt x="789" y="464"/>
                        <a:pt x="773" y="455"/>
                        <a:pt x="757" y="455"/>
                      </a:cubicBezTo>
                      <a:cubicBezTo>
                        <a:pt x="731" y="455"/>
                        <a:pt x="731" y="455"/>
                        <a:pt x="731" y="455"/>
                      </a:cubicBezTo>
                      <a:cubicBezTo>
                        <a:pt x="731" y="418"/>
                        <a:pt x="731" y="418"/>
                        <a:pt x="731" y="418"/>
                      </a:cubicBezTo>
                      <a:cubicBezTo>
                        <a:pt x="731" y="396"/>
                        <a:pt x="715" y="378"/>
                        <a:pt x="693" y="375"/>
                      </a:cubicBezTo>
                      <a:cubicBezTo>
                        <a:pt x="693" y="364"/>
                        <a:pt x="693" y="364"/>
                        <a:pt x="693" y="364"/>
                      </a:cubicBezTo>
                      <a:cubicBezTo>
                        <a:pt x="698" y="364"/>
                        <a:pt x="698" y="364"/>
                        <a:pt x="698" y="364"/>
                      </a:cubicBezTo>
                      <a:cubicBezTo>
                        <a:pt x="725" y="364"/>
                        <a:pt x="747" y="342"/>
                        <a:pt x="747" y="315"/>
                      </a:cubicBezTo>
                      <a:cubicBezTo>
                        <a:pt x="747" y="49"/>
                        <a:pt x="747" y="49"/>
                        <a:pt x="747" y="49"/>
                      </a:cubicBezTo>
                      <a:cubicBezTo>
                        <a:pt x="747" y="22"/>
                        <a:pt x="725" y="0"/>
                        <a:pt x="698" y="0"/>
                      </a:cubicBezTo>
                      <a:cubicBezTo>
                        <a:pt x="578" y="0"/>
                        <a:pt x="578" y="0"/>
                        <a:pt x="578" y="0"/>
                      </a:cubicBezTo>
                      <a:cubicBezTo>
                        <a:pt x="546" y="0"/>
                        <a:pt x="505" y="74"/>
                        <a:pt x="505" y="95"/>
                      </a:cubicBezTo>
                      <a:cubicBezTo>
                        <a:pt x="505" y="96"/>
                        <a:pt x="505" y="98"/>
                        <a:pt x="505" y="99"/>
                      </a:cubicBezTo>
                      <a:cubicBezTo>
                        <a:pt x="359" y="238"/>
                        <a:pt x="359" y="238"/>
                        <a:pt x="359" y="238"/>
                      </a:cubicBezTo>
                      <a:cubicBezTo>
                        <a:pt x="239" y="132"/>
                        <a:pt x="239" y="132"/>
                        <a:pt x="239" y="132"/>
                      </a:cubicBezTo>
                      <a:cubicBezTo>
                        <a:pt x="239" y="130"/>
                        <a:pt x="239" y="128"/>
                        <a:pt x="239" y="126"/>
                      </a:cubicBezTo>
                      <a:cubicBezTo>
                        <a:pt x="241" y="116"/>
                        <a:pt x="242" y="104"/>
                        <a:pt x="242" y="95"/>
                      </a:cubicBezTo>
                      <a:cubicBezTo>
                        <a:pt x="242" y="74"/>
                        <a:pt x="201" y="0"/>
                        <a:pt x="169" y="0"/>
                      </a:cubicBezTo>
                      <a:cubicBezTo>
                        <a:pt x="49" y="0"/>
                        <a:pt x="49" y="0"/>
                        <a:pt x="49" y="0"/>
                      </a:cubicBezTo>
                      <a:cubicBezTo>
                        <a:pt x="22" y="0"/>
                        <a:pt x="0" y="22"/>
                        <a:pt x="0" y="49"/>
                      </a:cubicBezTo>
                      <a:cubicBezTo>
                        <a:pt x="0" y="315"/>
                        <a:pt x="0" y="315"/>
                        <a:pt x="0" y="315"/>
                      </a:cubicBezTo>
                      <a:cubicBezTo>
                        <a:pt x="0" y="342"/>
                        <a:pt x="22" y="364"/>
                        <a:pt x="49" y="364"/>
                      </a:cubicBezTo>
                      <a:cubicBezTo>
                        <a:pt x="169" y="364"/>
                        <a:pt x="169" y="364"/>
                        <a:pt x="169" y="364"/>
                      </a:cubicBezTo>
                      <a:cubicBezTo>
                        <a:pt x="196" y="364"/>
                        <a:pt x="217" y="342"/>
                        <a:pt x="217" y="315"/>
                      </a:cubicBezTo>
                      <a:cubicBezTo>
                        <a:pt x="217" y="303"/>
                        <a:pt x="218" y="287"/>
                        <a:pt x="219" y="272"/>
                      </a:cubicBezTo>
                      <a:cubicBezTo>
                        <a:pt x="293" y="336"/>
                        <a:pt x="293" y="336"/>
                        <a:pt x="293" y="336"/>
                      </a:cubicBezTo>
                      <a:cubicBezTo>
                        <a:pt x="301" y="344"/>
                        <a:pt x="312" y="349"/>
                        <a:pt x="323" y="350"/>
                      </a:cubicBezTo>
                      <a:cubicBezTo>
                        <a:pt x="332" y="359"/>
                        <a:pt x="345" y="364"/>
                        <a:pt x="358" y="365"/>
                      </a:cubicBezTo>
                      <a:cubicBezTo>
                        <a:pt x="372" y="365"/>
                        <a:pt x="386" y="360"/>
                        <a:pt x="396" y="350"/>
                      </a:cubicBezTo>
                      <a:cubicBezTo>
                        <a:pt x="522" y="231"/>
                        <a:pt x="522" y="231"/>
                        <a:pt x="522" y="231"/>
                      </a:cubicBezTo>
                      <a:cubicBezTo>
                        <a:pt x="526" y="256"/>
                        <a:pt x="529" y="282"/>
                        <a:pt x="529" y="315"/>
                      </a:cubicBezTo>
                      <a:cubicBezTo>
                        <a:pt x="529" y="342"/>
                        <a:pt x="551" y="364"/>
                        <a:pt x="578" y="364"/>
                      </a:cubicBezTo>
                      <a:cubicBezTo>
                        <a:pt x="586" y="364"/>
                        <a:pt x="586" y="364"/>
                        <a:pt x="586" y="364"/>
                      </a:cubicBezTo>
                      <a:cubicBezTo>
                        <a:pt x="586" y="375"/>
                        <a:pt x="586" y="375"/>
                        <a:pt x="586" y="375"/>
                      </a:cubicBezTo>
                      <a:cubicBezTo>
                        <a:pt x="564" y="377"/>
                        <a:pt x="547" y="395"/>
                        <a:pt x="547" y="418"/>
                      </a:cubicBezTo>
                      <a:cubicBezTo>
                        <a:pt x="547" y="455"/>
                        <a:pt x="547" y="455"/>
                        <a:pt x="547" y="455"/>
                      </a:cubicBezTo>
                      <a:cubicBezTo>
                        <a:pt x="533" y="455"/>
                        <a:pt x="533" y="455"/>
                        <a:pt x="533" y="455"/>
                      </a:cubicBezTo>
                      <a:cubicBezTo>
                        <a:pt x="520" y="455"/>
                        <a:pt x="503" y="461"/>
                        <a:pt x="496" y="475"/>
                      </a:cubicBezTo>
                      <a:cubicBezTo>
                        <a:pt x="494" y="479"/>
                        <a:pt x="494" y="479"/>
                        <a:pt x="494" y="479"/>
                      </a:cubicBezTo>
                      <a:cubicBezTo>
                        <a:pt x="494" y="662"/>
                        <a:pt x="494" y="662"/>
                        <a:pt x="494" y="662"/>
                      </a:cubicBezTo>
                      <a:cubicBezTo>
                        <a:pt x="494" y="684"/>
                        <a:pt x="511" y="702"/>
                        <a:pt x="533" y="702"/>
                      </a:cubicBezTo>
                      <a:cubicBezTo>
                        <a:pt x="547" y="702"/>
                        <a:pt x="547" y="702"/>
                        <a:pt x="547" y="702"/>
                      </a:cubicBezTo>
                      <a:cubicBezTo>
                        <a:pt x="547" y="735"/>
                        <a:pt x="547" y="735"/>
                        <a:pt x="547" y="735"/>
                      </a:cubicBezTo>
                      <a:cubicBezTo>
                        <a:pt x="547" y="759"/>
                        <a:pt x="566" y="778"/>
                        <a:pt x="589" y="778"/>
                      </a:cubicBezTo>
                      <a:cubicBezTo>
                        <a:pt x="688" y="778"/>
                        <a:pt x="688" y="778"/>
                        <a:pt x="688" y="778"/>
                      </a:cubicBezTo>
                      <a:cubicBezTo>
                        <a:pt x="712" y="778"/>
                        <a:pt x="731" y="759"/>
                        <a:pt x="731" y="735"/>
                      </a:cubicBezTo>
                      <a:cubicBezTo>
                        <a:pt x="731" y="702"/>
                        <a:pt x="731" y="702"/>
                        <a:pt x="731" y="702"/>
                      </a:cubicBezTo>
                      <a:cubicBezTo>
                        <a:pt x="757" y="702"/>
                        <a:pt x="757" y="702"/>
                        <a:pt x="757" y="702"/>
                      </a:cubicBezTo>
                      <a:cubicBezTo>
                        <a:pt x="779" y="702"/>
                        <a:pt x="796" y="684"/>
                        <a:pt x="796" y="662"/>
                      </a:cubicBezTo>
                      <a:cubicBezTo>
                        <a:pt x="796" y="481"/>
                        <a:pt x="796" y="481"/>
                        <a:pt x="796" y="481"/>
                      </a:cubicBezTo>
                      <a:lnTo>
                        <a:pt x="795" y="477"/>
                      </a:lnTo>
                      <a:close/>
                      <a:moveTo>
                        <a:pt x="181" y="315"/>
                      </a:moveTo>
                      <a:cubicBezTo>
                        <a:pt x="181" y="322"/>
                        <a:pt x="176" y="328"/>
                        <a:pt x="169" y="328"/>
                      </a:cubicBezTo>
                      <a:cubicBezTo>
                        <a:pt x="49" y="328"/>
                        <a:pt x="49" y="328"/>
                        <a:pt x="49" y="328"/>
                      </a:cubicBezTo>
                      <a:cubicBezTo>
                        <a:pt x="42" y="328"/>
                        <a:pt x="36" y="322"/>
                        <a:pt x="36" y="315"/>
                      </a:cubicBezTo>
                      <a:cubicBezTo>
                        <a:pt x="36" y="49"/>
                        <a:pt x="36" y="49"/>
                        <a:pt x="36" y="49"/>
                      </a:cubicBezTo>
                      <a:cubicBezTo>
                        <a:pt x="36" y="42"/>
                        <a:pt x="42" y="36"/>
                        <a:pt x="49" y="36"/>
                      </a:cubicBezTo>
                      <a:cubicBezTo>
                        <a:pt x="167" y="36"/>
                        <a:pt x="167" y="36"/>
                        <a:pt x="167" y="36"/>
                      </a:cubicBezTo>
                      <a:cubicBezTo>
                        <a:pt x="179" y="43"/>
                        <a:pt x="205" y="84"/>
                        <a:pt x="206" y="96"/>
                      </a:cubicBezTo>
                      <a:cubicBezTo>
                        <a:pt x="206" y="98"/>
                        <a:pt x="206" y="100"/>
                        <a:pt x="206" y="103"/>
                      </a:cubicBezTo>
                      <a:cubicBezTo>
                        <a:pt x="151" y="54"/>
                        <a:pt x="151" y="54"/>
                        <a:pt x="151" y="54"/>
                      </a:cubicBezTo>
                      <a:cubicBezTo>
                        <a:pt x="139" y="44"/>
                        <a:pt x="124" y="38"/>
                        <a:pt x="108" y="39"/>
                      </a:cubicBezTo>
                      <a:cubicBezTo>
                        <a:pt x="93" y="40"/>
                        <a:pt x="78" y="48"/>
                        <a:pt x="68" y="59"/>
                      </a:cubicBezTo>
                      <a:cubicBezTo>
                        <a:pt x="46" y="84"/>
                        <a:pt x="49" y="121"/>
                        <a:pt x="73" y="143"/>
                      </a:cubicBezTo>
                      <a:cubicBezTo>
                        <a:pt x="186" y="242"/>
                        <a:pt x="186" y="242"/>
                        <a:pt x="186" y="242"/>
                      </a:cubicBezTo>
                      <a:cubicBezTo>
                        <a:pt x="183" y="264"/>
                        <a:pt x="181" y="294"/>
                        <a:pt x="181" y="315"/>
                      </a:cubicBezTo>
                      <a:close/>
                      <a:moveTo>
                        <a:pt x="97" y="116"/>
                      </a:moveTo>
                      <a:cubicBezTo>
                        <a:pt x="87" y="107"/>
                        <a:pt x="86" y="93"/>
                        <a:pt x="95" y="83"/>
                      </a:cubicBezTo>
                      <a:cubicBezTo>
                        <a:pt x="99" y="79"/>
                        <a:pt x="104" y="76"/>
                        <a:pt x="110" y="75"/>
                      </a:cubicBezTo>
                      <a:cubicBezTo>
                        <a:pt x="117" y="75"/>
                        <a:pt x="122" y="77"/>
                        <a:pt x="127" y="81"/>
                      </a:cubicBezTo>
                      <a:cubicBezTo>
                        <a:pt x="333" y="263"/>
                        <a:pt x="333" y="263"/>
                        <a:pt x="333" y="263"/>
                      </a:cubicBezTo>
                      <a:cubicBezTo>
                        <a:pt x="319" y="278"/>
                        <a:pt x="313" y="292"/>
                        <a:pt x="310" y="304"/>
                      </a:cubicBezTo>
                      <a:lnTo>
                        <a:pt x="97" y="116"/>
                      </a:lnTo>
                      <a:close/>
                      <a:moveTo>
                        <a:pt x="578" y="328"/>
                      </a:moveTo>
                      <a:cubicBezTo>
                        <a:pt x="571" y="328"/>
                        <a:pt x="565" y="322"/>
                        <a:pt x="565" y="315"/>
                      </a:cubicBezTo>
                      <a:cubicBezTo>
                        <a:pt x="565" y="270"/>
                        <a:pt x="559" y="235"/>
                        <a:pt x="553" y="203"/>
                      </a:cubicBezTo>
                      <a:cubicBezTo>
                        <a:pt x="545" y="159"/>
                        <a:pt x="545" y="159"/>
                        <a:pt x="545" y="159"/>
                      </a:cubicBezTo>
                      <a:cubicBezTo>
                        <a:pt x="372" y="324"/>
                        <a:pt x="372" y="324"/>
                        <a:pt x="372" y="324"/>
                      </a:cubicBezTo>
                      <a:cubicBezTo>
                        <a:pt x="368" y="327"/>
                        <a:pt x="364" y="329"/>
                        <a:pt x="359" y="329"/>
                      </a:cubicBezTo>
                      <a:cubicBezTo>
                        <a:pt x="355" y="329"/>
                        <a:pt x="351" y="327"/>
                        <a:pt x="348" y="324"/>
                      </a:cubicBezTo>
                      <a:cubicBezTo>
                        <a:pt x="346" y="321"/>
                        <a:pt x="346" y="321"/>
                        <a:pt x="346" y="321"/>
                      </a:cubicBezTo>
                      <a:cubicBezTo>
                        <a:pt x="343" y="316"/>
                        <a:pt x="345" y="304"/>
                        <a:pt x="359" y="287"/>
                      </a:cubicBezTo>
                      <a:cubicBezTo>
                        <a:pt x="528" y="127"/>
                        <a:pt x="528" y="127"/>
                        <a:pt x="528" y="127"/>
                      </a:cubicBezTo>
                      <a:cubicBezTo>
                        <a:pt x="542" y="118"/>
                        <a:pt x="542" y="118"/>
                        <a:pt x="542" y="118"/>
                      </a:cubicBezTo>
                      <a:cubicBezTo>
                        <a:pt x="541" y="107"/>
                        <a:pt x="541" y="107"/>
                        <a:pt x="541" y="107"/>
                      </a:cubicBezTo>
                      <a:cubicBezTo>
                        <a:pt x="541" y="103"/>
                        <a:pt x="541" y="100"/>
                        <a:pt x="541" y="96"/>
                      </a:cubicBezTo>
                      <a:cubicBezTo>
                        <a:pt x="542" y="84"/>
                        <a:pt x="568" y="43"/>
                        <a:pt x="580" y="36"/>
                      </a:cubicBezTo>
                      <a:cubicBezTo>
                        <a:pt x="698" y="36"/>
                        <a:pt x="698" y="36"/>
                        <a:pt x="698" y="36"/>
                      </a:cubicBezTo>
                      <a:cubicBezTo>
                        <a:pt x="705" y="36"/>
                        <a:pt x="711" y="42"/>
                        <a:pt x="711" y="49"/>
                      </a:cubicBezTo>
                      <a:cubicBezTo>
                        <a:pt x="711" y="315"/>
                        <a:pt x="711" y="315"/>
                        <a:pt x="711" y="315"/>
                      </a:cubicBezTo>
                      <a:cubicBezTo>
                        <a:pt x="711" y="322"/>
                        <a:pt x="705" y="328"/>
                        <a:pt x="698" y="328"/>
                      </a:cubicBezTo>
                      <a:cubicBezTo>
                        <a:pt x="693" y="328"/>
                        <a:pt x="693" y="328"/>
                        <a:pt x="693" y="328"/>
                      </a:cubicBezTo>
                      <a:cubicBezTo>
                        <a:pt x="693" y="102"/>
                        <a:pt x="693" y="102"/>
                        <a:pt x="693" y="102"/>
                      </a:cubicBezTo>
                      <a:cubicBezTo>
                        <a:pt x="693" y="72"/>
                        <a:pt x="669" y="48"/>
                        <a:pt x="640" y="48"/>
                      </a:cubicBezTo>
                      <a:cubicBezTo>
                        <a:pt x="610" y="48"/>
                        <a:pt x="586" y="72"/>
                        <a:pt x="586" y="102"/>
                      </a:cubicBezTo>
                      <a:cubicBezTo>
                        <a:pt x="586" y="328"/>
                        <a:pt x="586" y="328"/>
                        <a:pt x="586" y="328"/>
                      </a:cubicBezTo>
                      <a:lnTo>
                        <a:pt x="578" y="328"/>
                      </a:lnTo>
                      <a:close/>
                      <a:moveTo>
                        <a:pt x="657" y="102"/>
                      </a:moveTo>
                      <a:cubicBezTo>
                        <a:pt x="657" y="424"/>
                        <a:pt x="657" y="424"/>
                        <a:pt x="657" y="424"/>
                      </a:cubicBezTo>
                      <a:cubicBezTo>
                        <a:pt x="657" y="434"/>
                        <a:pt x="649" y="442"/>
                        <a:pt x="640" y="442"/>
                      </a:cubicBezTo>
                      <a:cubicBezTo>
                        <a:pt x="630" y="442"/>
                        <a:pt x="622" y="434"/>
                        <a:pt x="622" y="424"/>
                      </a:cubicBezTo>
                      <a:cubicBezTo>
                        <a:pt x="622" y="102"/>
                        <a:pt x="622" y="102"/>
                        <a:pt x="622" y="102"/>
                      </a:cubicBezTo>
                      <a:cubicBezTo>
                        <a:pt x="622" y="92"/>
                        <a:pt x="630" y="84"/>
                        <a:pt x="640" y="84"/>
                      </a:cubicBezTo>
                      <a:cubicBezTo>
                        <a:pt x="649" y="84"/>
                        <a:pt x="657" y="92"/>
                        <a:pt x="657" y="102"/>
                      </a:cubicBezTo>
                      <a:close/>
                      <a:moveTo>
                        <a:pt x="695" y="735"/>
                      </a:moveTo>
                      <a:cubicBezTo>
                        <a:pt x="695" y="739"/>
                        <a:pt x="692" y="742"/>
                        <a:pt x="688" y="742"/>
                      </a:cubicBezTo>
                      <a:cubicBezTo>
                        <a:pt x="589" y="742"/>
                        <a:pt x="589" y="742"/>
                        <a:pt x="589" y="742"/>
                      </a:cubicBezTo>
                      <a:cubicBezTo>
                        <a:pt x="586" y="742"/>
                        <a:pt x="583" y="739"/>
                        <a:pt x="583" y="735"/>
                      </a:cubicBezTo>
                      <a:cubicBezTo>
                        <a:pt x="583" y="702"/>
                        <a:pt x="583" y="702"/>
                        <a:pt x="583" y="702"/>
                      </a:cubicBezTo>
                      <a:cubicBezTo>
                        <a:pt x="695" y="702"/>
                        <a:pt x="695" y="702"/>
                        <a:pt x="695" y="702"/>
                      </a:cubicBezTo>
                      <a:lnTo>
                        <a:pt x="695" y="735"/>
                      </a:lnTo>
                      <a:close/>
                      <a:moveTo>
                        <a:pt x="760" y="662"/>
                      </a:moveTo>
                      <a:cubicBezTo>
                        <a:pt x="760" y="664"/>
                        <a:pt x="759" y="666"/>
                        <a:pt x="757" y="666"/>
                      </a:cubicBezTo>
                      <a:cubicBezTo>
                        <a:pt x="695" y="666"/>
                        <a:pt x="695" y="666"/>
                        <a:pt x="695" y="666"/>
                      </a:cubicBezTo>
                      <a:cubicBezTo>
                        <a:pt x="533" y="666"/>
                        <a:pt x="533" y="666"/>
                        <a:pt x="533" y="666"/>
                      </a:cubicBezTo>
                      <a:cubicBezTo>
                        <a:pt x="531" y="666"/>
                        <a:pt x="530" y="664"/>
                        <a:pt x="530" y="662"/>
                      </a:cubicBezTo>
                      <a:cubicBezTo>
                        <a:pt x="530" y="593"/>
                        <a:pt x="530" y="593"/>
                        <a:pt x="530" y="593"/>
                      </a:cubicBezTo>
                      <a:cubicBezTo>
                        <a:pt x="582" y="634"/>
                        <a:pt x="582" y="634"/>
                        <a:pt x="582" y="634"/>
                      </a:cubicBezTo>
                      <a:cubicBezTo>
                        <a:pt x="605" y="634"/>
                        <a:pt x="605" y="634"/>
                        <a:pt x="605" y="634"/>
                      </a:cubicBezTo>
                      <a:cubicBezTo>
                        <a:pt x="612" y="649"/>
                        <a:pt x="627" y="660"/>
                        <a:pt x="645" y="660"/>
                      </a:cubicBezTo>
                      <a:cubicBezTo>
                        <a:pt x="663" y="660"/>
                        <a:pt x="678" y="649"/>
                        <a:pt x="685" y="634"/>
                      </a:cubicBezTo>
                      <a:cubicBezTo>
                        <a:pt x="709" y="634"/>
                        <a:pt x="709" y="634"/>
                        <a:pt x="709" y="634"/>
                      </a:cubicBezTo>
                      <a:cubicBezTo>
                        <a:pt x="760" y="594"/>
                        <a:pt x="760" y="594"/>
                        <a:pt x="760" y="594"/>
                      </a:cubicBezTo>
                      <a:lnTo>
                        <a:pt x="760" y="662"/>
                      </a:lnTo>
                      <a:close/>
                      <a:moveTo>
                        <a:pt x="637" y="616"/>
                      </a:moveTo>
                      <a:cubicBezTo>
                        <a:pt x="637" y="612"/>
                        <a:pt x="640" y="608"/>
                        <a:pt x="645" y="608"/>
                      </a:cubicBezTo>
                      <a:cubicBezTo>
                        <a:pt x="649" y="608"/>
                        <a:pt x="653" y="612"/>
                        <a:pt x="653" y="616"/>
                      </a:cubicBezTo>
                      <a:cubicBezTo>
                        <a:pt x="653" y="620"/>
                        <a:pt x="649" y="624"/>
                        <a:pt x="645" y="624"/>
                      </a:cubicBezTo>
                      <a:cubicBezTo>
                        <a:pt x="640" y="624"/>
                        <a:pt x="637" y="620"/>
                        <a:pt x="637" y="616"/>
                      </a:cubicBezTo>
                      <a:close/>
                      <a:moveTo>
                        <a:pt x="760" y="548"/>
                      </a:moveTo>
                      <a:cubicBezTo>
                        <a:pt x="696" y="598"/>
                        <a:pt x="696" y="598"/>
                        <a:pt x="696" y="598"/>
                      </a:cubicBezTo>
                      <a:cubicBezTo>
                        <a:pt x="685" y="598"/>
                        <a:pt x="685" y="598"/>
                        <a:pt x="685" y="598"/>
                      </a:cubicBezTo>
                      <a:cubicBezTo>
                        <a:pt x="678" y="583"/>
                        <a:pt x="663" y="572"/>
                        <a:pt x="645" y="572"/>
                      </a:cubicBezTo>
                      <a:cubicBezTo>
                        <a:pt x="627" y="572"/>
                        <a:pt x="612" y="583"/>
                        <a:pt x="605" y="598"/>
                      </a:cubicBezTo>
                      <a:cubicBezTo>
                        <a:pt x="594" y="598"/>
                        <a:pt x="594" y="598"/>
                        <a:pt x="594" y="598"/>
                      </a:cubicBezTo>
                      <a:cubicBezTo>
                        <a:pt x="530" y="547"/>
                        <a:pt x="530" y="547"/>
                        <a:pt x="530" y="547"/>
                      </a:cubicBezTo>
                      <a:cubicBezTo>
                        <a:pt x="530" y="491"/>
                        <a:pt x="530" y="491"/>
                        <a:pt x="530" y="491"/>
                      </a:cubicBezTo>
                      <a:cubicBezTo>
                        <a:pt x="531" y="491"/>
                        <a:pt x="532" y="491"/>
                        <a:pt x="533" y="491"/>
                      </a:cubicBezTo>
                      <a:cubicBezTo>
                        <a:pt x="583" y="491"/>
                        <a:pt x="583" y="491"/>
                        <a:pt x="583" y="491"/>
                      </a:cubicBezTo>
                      <a:cubicBezTo>
                        <a:pt x="583" y="418"/>
                        <a:pt x="583" y="418"/>
                        <a:pt x="583" y="418"/>
                      </a:cubicBezTo>
                      <a:cubicBezTo>
                        <a:pt x="583" y="415"/>
                        <a:pt x="584" y="413"/>
                        <a:pt x="586" y="412"/>
                      </a:cubicBezTo>
                      <a:cubicBezTo>
                        <a:pt x="586" y="424"/>
                        <a:pt x="586" y="424"/>
                        <a:pt x="586" y="424"/>
                      </a:cubicBezTo>
                      <a:cubicBezTo>
                        <a:pt x="586" y="454"/>
                        <a:pt x="610" y="478"/>
                        <a:pt x="640" y="478"/>
                      </a:cubicBezTo>
                      <a:cubicBezTo>
                        <a:pt x="669" y="478"/>
                        <a:pt x="693" y="454"/>
                        <a:pt x="693" y="424"/>
                      </a:cubicBezTo>
                      <a:cubicBezTo>
                        <a:pt x="693" y="414"/>
                        <a:pt x="693" y="414"/>
                        <a:pt x="693" y="414"/>
                      </a:cubicBezTo>
                      <a:cubicBezTo>
                        <a:pt x="694" y="415"/>
                        <a:pt x="695" y="416"/>
                        <a:pt x="695" y="418"/>
                      </a:cubicBezTo>
                      <a:cubicBezTo>
                        <a:pt x="695" y="491"/>
                        <a:pt x="695" y="491"/>
                        <a:pt x="695" y="491"/>
                      </a:cubicBezTo>
                      <a:cubicBezTo>
                        <a:pt x="757" y="491"/>
                        <a:pt x="757" y="491"/>
                        <a:pt x="757" y="491"/>
                      </a:cubicBezTo>
                      <a:cubicBezTo>
                        <a:pt x="758" y="491"/>
                        <a:pt x="759" y="491"/>
                        <a:pt x="760" y="492"/>
                      </a:cubicBezTo>
                      <a:lnTo>
                        <a:pt x="760" y="548"/>
                      </a:lnTo>
                      <a:close/>
                    </a:path>
                  </a:pathLst>
                </a:custGeom>
                <a:grpFill/>
                <a:ln>
                  <a:noFill/>
                </a:ln>
              </p:spPr>
              <p:txBody>
                <a:bodyPr vert="horz" wrap="square" lIns="89593" tIns="44798" rIns="89593" bIns="44798"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sp>
              <p:nvSpPr>
                <p:cNvPr id="88" name="Freeform 22"/>
                <p:cNvSpPr>
                  <a:spLocks noEditPoints="1"/>
                </p:cNvSpPr>
                <p:nvPr/>
              </p:nvSpPr>
              <p:spPr bwMode="auto">
                <a:xfrm>
                  <a:off x="6556375" y="2170113"/>
                  <a:ext cx="852487" cy="890588"/>
                </a:xfrm>
                <a:custGeom>
                  <a:avLst/>
                  <a:gdLst>
                    <a:gd name="T0" fmla="*/ 114 w 227"/>
                    <a:gd name="T1" fmla="*/ 238 h 238"/>
                    <a:gd name="T2" fmla="*/ 227 w 227"/>
                    <a:gd name="T3" fmla="*/ 119 h 238"/>
                    <a:gd name="T4" fmla="*/ 114 w 227"/>
                    <a:gd name="T5" fmla="*/ 0 h 238"/>
                    <a:gd name="T6" fmla="*/ 0 w 227"/>
                    <a:gd name="T7" fmla="*/ 119 h 238"/>
                    <a:gd name="T8" fmla="*/ 114 w 227"/>
                    <a:gd name="T9" fmla="*/ 238 h 238"/>
                    <a:gd name="T10" fmla="*/ 114 w 227"/>
                    <a:gd name="T11" fmla="*/ 36 h 238"/>
                    <a:gd name="T12" fmla="*/ 191 w 227"/>
                    <a:gd name="T13" fmla="*/ 119 h 238"/>
                    <a:gd name="T14" fmla="*/ 114 w 227"/>
                    <a:gd name="T15" fmla="*/ 202 h 238"/>
                    <a:gd name="T16" fmla="*/ 36 w 227"/>
                    <a:gd name="T17" fmla="*/ 119 h 238"/>
                    <a:gd name="T18" fmla="*/ 114 w 227"/>
                    <a:gd name="T19" fmla="*/ 3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8">
                      <a:moveTo>
                        <a:pt x="114" y="238"/>
                      </a:moveTo>
                      <a:cubicBezTo>
                        <a:pt x="176" y="238"/>
                        <a:pt x="227" y="185"/>
                        <a:pt x="227" y="119"/>
                      </a:cubicBezTo>
                      <a:cubicBezTo>
                        <a:pt x="227" y="53"/>
                        <a:pt x="176" y="0"/>
                        <a:pt x="114" y="0"/>
                      </a:cubicBezTo>
                      <a:cubicBezTo>
                        <a:pt x="51" y="0"/>
                        <a:pt x="0" y="53"/>
                        <a:pt x="0" y="119"/>
                      </a:cubicBezTo>
                      <a:cubicBezTo>
                        <a:pt x="0" y="185"/>
                        <a:pt x="51" y="238"/>
                        <a:pt x="114" y="238"/>
                      </a:cubicBezTo>
                      <a:close/>
                      <a:moveTo>
                        <a:pt x="114" y="36"/>
                      </a:moveTo>
                      <a:cubicBezTo>
                        <a:pt x="156" y="36"/>
                        <a:pt x="191" y="73"/>
                        <a:pt x="191" y="119"/>
                      </a:cubicBezTo>
                      <a:cubicBezTo>
                        <a:pt x="191" y="165"/>
                        <a:pt x="156" y="202"/>
                        <a:pt x="114" y="202"/>
                      </a:cubicBezTo>
                      <a:cubicBezTo>
                        <a:pt x="71" y="202"/>
                        <a:pt x="36" y="165"/>
                        <a:pt x="36" y="119"/>
                      </a:cubicBezTo>
                      <a:cubicBezTo>
                        <a:pt x="36" y="73"/>
                        <a:pt x="71" y="36"/>
                        <a:pt x="114" y="36"/>
                      </a:cubicBezTo>
                      <a:close/>
                    </a:path>
                  </a:pathLst>
                </a:custGeom>
                <a:grpFill/>
                <a:ln>
                  <a:noFill/>
                </a:ln>
              </p:spPr>
              <p:txBody>
                <a:bodyPr vert="horz" wrap="square" lIns="89593" tIns="44798" rIns="89593" bIns="44798"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sp>
              <p:nvSpPr>
                <p:cNvPr id="89" name="Freeform 23"/>
                <p:cNvSpPr>
                  <a:spLocks noEditPoints="1"/>
                </p:cNvSpPr>
                <p:nvPr/>
              </p:nvSpPr>
              <p:spPr bwMode="auto">
                <a:xfrm>
                  <a:off x="4583113" y="2170113"/>
                  <a:ext cx="847725" cy="890588"/>
                </a:xfrm>
                <a:custGeom>
                  <a:avLst/>
                  <a:gdLst>
                    <a:gd name="T0" fmla="*/ 113 w 226"/>
                    <a:gd name="T1" fmla="*/ 238 h 238"/>
                    <a:gd name="T2" fmla="*/ 226 w 226"/>
                    <a:gd name="T3" fmla="*/ 119 h 238"/>
                    <a:gd name="T4" fmla="*/ 113 w 226"/>
                    <a:gd name="T5" fmla="*/ 0 h 238"/>
                    <a:gd name="T6" fmla="*/ 0 w 226"/>
                    <a:gd name="T7" fmla="*/ 119 h 238"/>
                    <a:gd name="T8" fmla="*/ 113 w 226"/>
                    <a:gd name="T9" fmla="*/ 238 h 238"/>
                    <a:gd name="T10" fmla="*/ 113 w 226"/>
                    <a:gd name="T11" fmla="*/ 36 h 238"/>
                    <a:gd name="T12" fmla="*/ 190 w 226"/>
                    <a:gd name="T13" fmla="*/ 119 h 238"/>
                    <a:gd name="T14" fmla="*/ 113 w 226"/>
                    <a:gd name="T15" fmla="*/ 202 h 238"/>
                    <a:gd name="T16" fmla="*/ 36 w 226"/>
                    <a:gd name="T17" fmla="*/ 119 h 238"/>
                    <a:gd name="T18" fmla="*/ 113 w 226"/>
                    <a:gd name="T19" fmla="*/ 3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38">
                      <a:moveTo>
                        <a:pt x="113" y="238"/>
                      </a:moveTo>
                      <a:cubicBezTo>
                        <a:pt x="176" y="238"/>
                        <a:pt x="226" y="185"/>
                        <a:pt x="226" y="119"/>
                      </a:cubicBezTo>
                      <a:cubicBezTo>
                        <a:pt x="226" y="53"/>
                        <a:pt x="176" y="0"/>
                        <a:pt x="113" y="0"/>
                      </a:cubicBezTo>
                      <a:cubicBezTo>
                        <a:pt x="51" y="0"/>
                        <a:pt x="0" y="53"/>
                        <a:pt x="0" y="119"/>
                      </a:cubicBezTo>
                      <a:cubicBezTo>
                        <a:pt x="0" y="185"/>
                        <a:pt x="51" y="238"/>
                        <a:pt x="113" y="238"/>
                      </a:cubicBezTo>
                      <a:close/>
                      <a:moveTo>
                        <a:pt x="113" y="36"/>
                      </a:moveTo>
                      <a:cubicBezTo>
                        <a:pt x="156" y="36"/>
                        <a:pt x="190" y="73"/>
                        <a:pt x="190" y="119"/>
                      </a:cubicBezTo>
                      <a:cubicBezTo>
                        <a:pt x="190" y="165"/>
                        <a:pt x="156" y="202"/>
                        <a:pt x="113" y="202"/>
                      </a:cubicBezTo>
                      <a:cubicBezTo>
                        <a:pt x="71" y="202"/>
                        <a:pt x="36" y="165"/>
                        <a:pt x="36" y="119"/>
                      </a:cubicBezTo>
                      <a:cubicBezTo>
                        <a:pt x="36" y="73"/>
                        <a:pt x="71" y="36"/>
                        <a:pt x="113" y="36"/>
                      </a:cubicBezTo>
                      <a:close/>
                    </a:path>
                  </a:pathLst>
                </a:custGeom>
                <a:grpFill/>
                <a:ln>
                  <a:noFill/>
                </a:ln>
              </p:spPr>
              <p:txBody>
                <a:bodyPr vert="horz" wrap="square" lIns="89593" tIns="44798" rIns="89593" bIns="44798"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sp>
              <p:nvSpPr>
                <p:cNvPr id="90" name="Freeform 24"/>
                <p:cNvSpPr>
                  <a:spLocks noEditPoints="1"/>
                </p:cNvSpPr>
                <p:nvPr/>
              </p:nvSpPr>
              <p:spPr bwMode="auto">
                <a:xfrm>
                  <a:off x="4676775" y="4532313"/>
                  <a:ext cx="690562" cy="1508125"/>
                </a:xfrm>
                <a:custGeom>
                  <a:avLst/>
                  <a:gdLst>
                    <a:gd name="T0" fmla="*/ 141 w 184"/>
                    <a:gd name="T1" fmla="*/ 0 h 403"/>
                    <a:gd name="T2" fmla="*/ 42 w 184"/>
                    <a:gd name="T3" fmla="*/ 0 h 403"/>
                    <a:gd name="T4" fmla="*/ 0 w 184"/>
                    <a:gd name="T5" fmla="*/ 43 h 403"/>
                    <a:gd name="T6" fmla="*/ 0 w 184"/>
                    <a:gd name="T7" fmla="*/ 360 h 403"/>
                    <a:gd name="T8" fmla="*/ 42 w 184"/>
                    <a:gd name="T9" fmla="*/ 403 h 403"/>
                    <a:gd name="T10" fmla="*/ 141 w 184"/>
                    <a:gd name="T11" fmla="*/ 403 h 403"/>
                    <a:gd name="T12" fmla="*/ 184 w 184"/>
                    <a:gd name="T13" fmla="*/ 360 h 403"/>
                    <a:gd name="T14" fmla="*/ 184 w 184"/>
                    <a:gd name="T15" fmla="*/ 43 h 403"/>
                    <a:gd name="T16" fmla="*/ 141 w 184"/>
                    <a:gd name="T17" fmla="*/ 0 h 403"/>
                    <a:gd name="T18" fmla="*/ 148 w 184"/>
                    <a:gd name="T19" fmla="*/ 360 h 403"/>
                    <a:gd name="T20" fmla="*/ 141 w 184"/>
                    <a:gd name="T21" fmla="*/ 367 h 403"/>
                    <a:gd name="T22" fmla="*/ 42 w 184"/>
                    <a:gd name="T23" fmla="*/ 367 h 403"/>
                    <a:gd name="T24" fmla="*/ 36 w 184"/>
                    <a:gd name="T25" fmla="*/ 360 h 403"/>
                    <a:gd name="T26" fmla="*/ 36 w 184"/>
                    <a:gd name="T27" fmla="*/ 43 h 403"/>
                    <a:gd name="T28" fmla="*/ 42 w 184"/>
                    <a:gd name="T29" fmla="*/ 36 h 403"/>
                    <a:gd name="T30" fmla="*/ 141 w 184"/>
                    <a:gd name="T31" fmla="*/ 36 h 403"/>
                    <a:gd name="T32" fmla="*/ 148 w 184"/>
                    <a:gd name="T33" fmla="*/ 43 h 403"/>
                    <a:gd name="T34" fmla="*/ 148 w 184"/>
                    <a:gd name="T35" fmla="*/ 36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403">
                      <a:moveTo>
                        <a:pt x="141" y="0"/>
                      </a:moveTo>
                      <a:cubicBezTo>
                        <a:pt x="42" y="0"/>
                        <a:pt x="42" y="0"/>
                        <a:pt x="42" y="0"/>
                      </a:cubicBezTo>
                      <a:cubicBezTo>
                        <a:pt x="19" y="0"/>
                        <a:pt x="0" y="19"/>
                        <a:pt x="0" y="43"/>
                      </a:cubicBezTo>
                      <a:cubicBezTo>
                        <a:pt x="0" y="360"/>
                        <a:pt x="0" y="360"/>
                        <a:pt x="0" y="360"/>
                      </a:cubicBezTo>
                      <a:cubicBezTo>
                        <a:pt x="0" y="384"/>
                        <a:pt x="19" y="403"/>
                        <a:pt x="42" y="403"/>
                      </a:cubicBezTo>
                      <a:cubicBezTo>
                        <a:pt x="141" y="403"/>
                        <a:pt x="141" y="403"/>
                        <a:pt x="141" y="403"/>
                      </a:cubicBezTo>
                      <a:cubicBezTo>
                        <a:pt x="165" y="403"/>
                        <a:pt x="184" y="384"/>
                        <a:pt x="184" y="360"/>
                      </a:cubicBezTo>
                      <a:cubicBezTo>
                        <a:pt x="184" y="43"/>
                        <a:pt x="184" y="43"/>
                        <a:pt x="184" y="43"/>
                      </a:cubicBezTo>
                      <a:cubicBezTo>
                        <a:pt x="184" y="19"/>
                        <a:pt x="165" y="0"/>
                        <a:pt x="141" y="0"/>
                      </a:cubicBezTo>
                      <a:close/>
                      <a:moveTo>
                        <a:pt x="148" y="360"/>
                      </a:moveTo>
                      <a:cubicBezTo>
                        <a:pt x="148" y="364"/>
                        <a:pt x="145" y="367"/>
                        <a:pt x="141" y="367"/>
                      </a:cubicBezTo>
                      <a:cubicBezTo>
                        <a:pt x="42" y="367"/>
                        <a:pt x="42" y="367"/>
                        <a:pt x="42" y="367"/>
                      </a:cubicBezTo>
                      <a:cubicBezTo>
                        <a:pt x="39" y="367"/>
                        <a:pt x="36" y="364"/>
                        <a:pt x="36" y="360"/>
                      </a:cubicBezTo>
                      <a:cubicBezTo>
                        <a:pt x="36" y="43"/>
                        <a:pt x="36" y="43"/>
                        <a:pt x="36" y="43"/>
                      </a:cubicBezTo>
                      <a:cubicBezTo>
                        <a:pt x="36" y="39"/>
                        <a:pt x="39" y="36"/>
                        <a:pt x="42" y="36"/>
                      </a:cubicBezTo>
                      <a:cubicBezTo>
                        <a:pt x="141" y="36"/>
                        <a:pt x="141" y="36"/>
                        <a:pt x="141" y="36"/>
                      </a:cubicBezTo>
                      <a:cubicBezTo>
                        <a:pt x="145" y="36"/>
                        <a:pt x="148" y="39"/>
                        <a:pt x="148" y="43"/>
                      </a:cubicBezTo>
                      <a:lnTo>
                        <a:pt x="148" y="360"/>
                      </a:lnTo>
                      <a:close/>
                    </a:path>
                  </a:pathLst>
                </a:custGeom>
                <a:grpFill/>
                <a:ln>
                  <a:noFill/>
                </a:ln>
              </p:spPr>
              <p:txBody>
                <a:bodyPr vert="horz" wrap="square" lIns="89593" tIns="44798" rIns="89593" bIns="44798"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grpSp>
          <p:sp>
            <p:nvSpPr>
              <p:cNvPr id="82" name="Freeform 68"/>
              <p:cNvSpPr>
                <a:spLocks noChangeAspect="1"/>
              </p:cNvSpPr>
              <p:nvPr/>
            </p:nvSpPr>
            <p:spPr bwMode="auto">
              <a:xfrm>
                <a:off x="1579167" y="2204601"/>
                <a:ext cx="341694" cy="364236"/>
              </a:xfrm>
              <a:custGeom>
                <a:avLst/>
                <a:gdLst>
                  <a:gd name="connsiteX0" fmla="*/ 1642815 w 3146425"/>
                  <a:gd name="connsiteY0" fmla="*/ 120495 h 3352645"/>
                  <a:gd name="connsiteX1" fmla="*/ 1594396 w 3146425"/>
                  <a:gd name="connsiteY1" fmla="*/ 138656 h 3352645"/>
                  <a:gd name="connsiteX2" fmla="*/ 1561108 w 3146425"/>
                  <a:gd name="connsiteY2" fmla="*/ 199191 h 3352645"/>
                  <a:gd name="connsiteX3" fmla="*/ 1085999 w 3146425"/>
                  <a:gd name="connsiteY3" fmla="*/ 1222233 h 3352645"/>
                  <a:gd name="connsiteX4" fmla="*/ 262880 w 3146425"/>
                  <a:gd name="connsiteY4" fmla="*/ 1633871 h 3352645"/>
                  <a:gd name="connsiteX5" fmla="*/ 256828 w 3146425"/>
                  <a:gd name="connsiteY5" fmla="*/ 1636897 h 3352645"/>
                  <a:gd name="connsiteX6" fmla="*/ 120650 w 3146425"/>
                  <a:gd name="connsiteY6" fmla="*/ 2396612 h 3352645"/>
                  <a:gd name="connsiteX7" fmla="*/ 329456 w 3146425"/>
                  <a:gd name="connsiteY7" fmla="*/ 3023149 h 3352645"/>
                  <a:gd name="connsiteX8" fmla="*/ 332482 w 3146425"/>
                  <a:gd name="connsiteY8" fmla="*/ 3026176 h 3352645"/>
                  <a:gd name="connsiteX9" fmla="*/ 741015 w 3146425"/>
                  <a:gd name="connsiteY9" fmla="*/ 3029203 h 3352645"/>
                  <a:gd name="connsiteX10" fmla="*/ 1119287 w 3146425"/>
                  <a:gd name="connsiteY10" fmla="*/ 3116979 h 3352645"/>
                  <a:gd name="connsiteX11" fmla="*/ 1639788 w 3146425"/>
                  <a:gd name="connsiteY11" fmla="*/ 3231995 h 3352645"/>
                  <a:gd name="connsiteX12" fmla="*/ 2260154 w 3146425"/>
                  <a:gd name="connsiteY12" fmla="*/ 3231995 h 3352645"/>
                  <a:gd name="connsiteX13" fmla="*/ 2819995 w 3146425"/>
                  <a:gd name="connsiteY13" fmla="*/ 2986828 h 3352645"/>
                  <a:gd name="connsiteX14" fmla="*/ 2792760 w 3146425"/>
                  <a:gd name="connsiteY14" fmla="*/ 2880892 h 3352645"/>
                  <a:gd name="connsiteX15" fmla="*/ 2756446 w 3146425"/>
                  <a:gd name="connsiteY15" fmla="*/ 2820357 h 3352645"/>
                  <a:gd name="connsiteX16" fmla="*/ 2819995 w 3146425"/>
                  <a:gd name="connsiteY16" fmla="*/ 2793116 h 3352645"/>
                  <a:gd name="connsiteX17" fmla="*/ 2956173 w 3146425"/>
                  <a:gd name="connsiteY17" fmla="*/ 2572163 h 3352645"/>
                  <a:gd name="connsiteX18" fmla="*/ 2892624 w 3146425"/>
                  <a:gd name="connsiteY18" fmla="*/ 2399639 h 3352645"/>
                  <a:gd name="connsiteX19" fmla="*/ 2838152 w 3146425"/>
                  <a:gd name="connsiteY19" fmla="*/ 2339104 h 3352645"/>
                  <a:gd name="connsiteX20" fmla="*/ 2910781 w 3146425"/>
                  <a:gd name="connsiteY20" fmla="*/ 2302783 h 3352645"/>
                  <a:gd name="connsiteX21" fmla="*/ 3025775 w 3146425"/>
                  <a:gd name="connsiteY21" fmla="*/ 2096964 h 3352645"/>
                  <a:gd name="connsiteX22" fmla="*/ 2904728 w 3146425"/>
                  <a:gd name="connsiteY22" fmla="*/ 1876011 h 3352645"/>
                  <a:gd name="connsiteX23" fmla="*/ 2835126 w 3146425"/>
                  <a:gd name="connsiteY23" fmla="*/ 1839690 h 3352645"/>
                  <a:gd name="connsiteX24" fmla="*/ 2889597 w 3146425"/>
                  <a:gd name="connsiteY24" fmla="*/ 1782181 h 3352645"/>
                  <a:gd name="connsiteX25" fmla="*/ 2956173 w 3146425"/>
                  <a:gd name="connsiteY25" fmla="*/ 1609657 h 3352645"/>
                  <a:gd name="connsiteX26" fmla="*/ 2608163 w 3146425"/>
                  <a:gd name="connsiteY26" fmla="*/ 1358436 h 3352645"/>
                  <a:gd name="connsiteX27" fmla="*/ 1872804 w 3146425"/>
                  <a:gd name="connsiteY27" fmla="*/ 1358436 h 3352645"/>
                  <a:gd name="connsiteX28" fmla="*/ 1893987 w 3146425"/>
                  <a:gd name="connsiteY28" fmla="*/ 1279741 h 3352645"/>
                  <a:gd name="connsiteX29" fmla="*/ 1993851 w 3146425"/>
                  <a:gd name="connsiteY29" fmla="*/ 677417 h 3352645"/>
                  <a:gd name="connsiteX30" fmla="*/ 1654919 w 3146425"/>
                  <a:gd name="connsiteY30" fmla="*/ 120495 h 3352645"/>
                  <a:gd name="connsiteX31" fmla="*/ 1642815 w 3146425"/>
                  <a:gd name="connsiteY31" fmla="*/ 120495 h 3352645"/>
                  <a:gd name="connsiteX32" fmla="*/ 1631925 w 3146425"/>
                  <a:gd name="connsiteY32" fmla="*/ 257 h 3352645"/>
                  <a:gd name="connsiteX33" fmla="*/ 1673051 w 3146425"/>
                  <a:gd name="connsiteY33" fmla="*/ 2574 h 3352645"/>
                  <a:gd name="connsiteX34" fmla="*/ 2114761 w 3146425"/>
                  <a:gd name="connsiteY34" fmla="*/ 677430 h 3352645"/>
                  <a:gd name="connsiteX35" fmla="*/ 2033075 w 3146425"/>
                  <a:gd name="connsiteY35" fmla="*/ 1237289 h 3352645"/>
                  <a:gd name="connsiteX36" fmla="*/ 2607902 w 3146425"/>
                  <a:gd name="connsiteY36" fmla="*/ 1237289 h 3352645"/>
                  <a:gd name="connsiteX37" fmla="*/ 3076841 w 3146425"/>
                  <a:gd name="connsiteY37" fmla="*/ 1609519 h 3352645"/>
                  <a:gd name="connsiteX38" fmla="*/ 3022383 w 3146425"/>
                  <a:gd name="connsiteY38" fmla="*/ 1809252 h 3352645"/>
                  <a:gd name="connsiteX39" fmla="*/ 3146425 w 3146425"/>
                  <a:gd name="connsiteY39" fmla="*/ 2096747 h 3352645"/>
                  <a:gd name="connsiteX40" fmla="*/ 3025409 w 3146425"/>
                  <a:gd name="connsiteY40" fmla="*/ 2372136 h 3352645"/>
                  <a:gd name="connsiteX41" fmla="*/ 3076841 w 3146425"/>
                  <a:gd name="connsiteY41" fmla="*/ 2571870 h 3352645"/>
                  <a:gd name="connsiteX42" fmla="*/ 2922545 w 3146425"/>
                  <a:gd name="connsiteY42" fmla="*/ 2874496 h 3352645"/>
                  <a:gd name="connsiteX43" fmla="*/ 2940697 w 3146425"/>
                  <a:gd name="connsiteY43" fmla="*/ 2986468 h 3352645"/>
                  <a:gd name="connsiteX44" fmla="*/ 2259980 w 3146425"/>
                  <a:gd name="connsiteY44" fmla="*/ 3352645 h 3352645"/>
                  <a:gd name="connsiteX45" fmla="*/ 1639772 w 3146425"/>
                  <a:gd name="connsiteY45" fmla="*/ 3352645 h 3352645"/>
                  <a:gd name="connsiteX46" fmla="*/ 1077046 w 3146425"/>
                  <a:gd name="connsiteY46" fmla="*/ 3231595 h 3352645"/>
                  <a:gd name="connsiteX47" fmla="*/ 741225 w 3146425"/>
                  <a:gd name="connsiteY47" fmla="*/ 3149886 h 3352645"/>
                  <a:gd name="connsiteX48" fmla="*/ 332795 w 3146425"/>
                  <a:gd name="connsiteY48" fmla="*/ 3146859 h 3352645"/>
                  <a:gd name="connsiteX49" fmla="*/ 275312 w 3146425"/>
                  <a:gd name="connsiteY49" fmla="*/ 3131728 h 3352645"/>
                  <a:gd name="connsiteX50" fmla="*/ 0 w 3146425"/>
                  <a:gd name="connsiteY50" fmla="*/ 2396347 h 3352645"/>
                  <a:gd name="connsiteX51" fmla="*/ 151271 w 3146425"/>
                  <a:gd name="connsiteY51" fmla="*/ 1579256 h 3352645"/>
                  <a:gd name="connsiteX52" fmla="*/ 239008 w 3146425"/>
                  <a:gd name="connsiteY52" fmla="*/ 1515705 h 3352645"/>
                  <a:gd name="connsiteX53" fmla="*/ 998385 w 3146425"/>
                  <a:gd name="connsiteY53" fmla="*/ 1137422 h 3352645"/>
                  <a:gd name="connsiteX54" fmla="*/ 1440095 w 3146425"/>
                  <a:gd name="connsiteY54" fmla="*/ 190202 h 3352645"/>
                  <a:gd name="connsiteX55" fmla="*/ 1518755 w 3146425"/>
                  <a:gd name="connsiteY55" fmla="*/ 44942 h 3352645"/>
                  <a:gd name="connsiteX56" fmla="*/ 1631925 w 3146425"/>
                  <a:gd name="connsiteY56" fmla="*/ 257 h 33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46425" h="3352645">
                    <a:moveTo>
                      <a:pt x="1642815" y="120495"/>
                    </a:moveTo>
                    <a:cubicBezTo>
                      <a:pt x="1624658" y="120495"/>
                      <a:pt x="1606501" y="126549"/>
                      <a:pt x="1594396" y="138656"/>
                    </a:cubicBezTo>
                    <a:cubicBezTo>
                      <a:pt x="1573213" y="153789"/>
                      <a:pt x="1564134" y="174977"/>
                      <a:pt x="1561108" y="199191"/>
                    </a:cubicBezTo>
                    <a:cubicBezTo>
                      <a:pt x="1536899" y="492786"/>
                      <a:pt x="1367433" y="940745"/>
                      <a:pt x="1085999" y="1222233"/>
                    </a:cubicBezTo>
                    <a:cubicBezTo>
                      <a:pt x="780356" y="1524908"/>
                      <a:pt x="268933" y="1630844"/>
                      <a:pt x="262880" y="1633871"/>
                    </a:cubicBezTo>
                    <a:cubicBezTo>
                      <a:pt x="259854" y="1633871"/>
                      <a:pt x="259854" y="1633871"/>
                      <a:pt x="256828" y="1636897"/>
                    </a:cubicBezTo>
                    <a:cubicBezTo>
                      <a:pt x="253802" y="1645978"/>
                      <a:pt x="120650" y="1891145"/>
                      <a:pt x="120650" y="2396612"/>
                    </a:cubicBezTo>
                    <a:cubicBezTo>
                      <a:pt x="120650" y="2908133"/>
                      <a:pt x="320378" y="3020123"/>
                      <a:pt x="329456" y="3023149"/>
                    </a:cubicBezTo>
                    <a:cubicBezTo>
                      <a:pt x="332482" y="3026176"/>
                      <a:pt x="332482" y="3026176"/>
                      <a:pt x="332482" y="3026176"/>
                    </a:cubicBezTo>
                    <a:cubicBezTo>
                      <a:pt x="335508" y="3026176"/>
                      <a:pt x="538262" y="3029203"/>
                      <a:pt x="741015" y="3029203"/>
                    </a:cubicBezTo>
                    <a:cubicBezTo>
                      <a:pt x="880219" y="3029203"/>
                      <a:pt x="998240" y="3071577"/>
                      <a:pt x="1119287" y="3116979"/>
                    </a:cubicBezTo>
                    <a:cubicBezTo>
                      <a:pt x="1261517" y="3171460"/>
                      <a:pt x="1421904" y="3231995"/>
                      <a:pt x="1639788" y="3231995"/>
                    </a:cubicBezTo>
                    <a:cubicBezTo>
                      <a:pt x="2260154" y="3231995"/>
                      <a:pt x="2260154" y="3231995"/>
                      <a:pt x="2260154" y="3231995"/>
                    </a:cubicBezTo>
                    <a:cubicBezTo>
                      <a:pt x="2692896" y="3231995"/>
                      <a:pt x="2819995" y="3177514"/>
                      <a:pt x="2819995" y="2986828"/>
                    </a:cubicBezTo>
                    <a:cubicBezTo>
                      <a:pt x="2819995" y="2944454"/>
                      <a:pt x="2810917" y="2908133"/>
                      <a:pt x="2792760" y="2880892"/>
                    </a:cubicBezTo>
                    <a:cubicBezTo>
                      <a:pt x="2756446" y="2820357"/>
                      <a:pt x="2756446" y="2820357"/>
                      <a:pt x="2756446" y="2820357"/>
                    </a:cubicBezTo>
                    <a:cubicBezTo>
                      <a:pt x="2819995" y="2793116"/>
                      <a:pt x="2819995" y="2793116"/>
                      <a:pt x="2819995" y="2793116"/>
                    </a:cubicBezTo>
                    <a:cubicBezTo>
                      <a:pt x="2910781" y="2753768"/>
                      <a:pt x="2956173" y="2678100"/>
                      <a:pt x="2956173" y="2572163"/>
                    </a:cubicBezTo>
                    <a:cubicBezTo>
                      <a:pt x="2956173" y="2502548"/>
                      <a:pt x="2934990" y="2442013"/>
                      <a:pt x="2892624" y="2399639"/>
                    </a:cubicBezTo>
                    <a:cubicBezTo>
                      <a:pt x="2838152" y="2339104"/>
                      <a:pt x="2838152" y="2339104"/>
                      <a:pt x="2838152" y="2339104"/>
                    </a:cubicBezTo>
                    <a:cubicBezTo>
                      <a:pt x="2910781" y="2302783"/>
                      <a:pt x="2910781" y="2302783"/>
                      <a:pt x="2910781" y="2302783"/>
                    </a:cubicBezTo>
                    <a:cubicBezTo>
                      <a:pt x="2986435" y="2263435"/>
                      <a:pt x="3025775" y="2193820"/>
                      <a:pt x="3025775" y="2096964"/>
                    </a:cubicBezTo>
                    <a:cubicBezTo>
                      <a:pt x="3025775" y="1969840"/>
                      <a:pt x="2962226" y="1906278"/>
                      <a:pt x="2904728" y="1876011"/>
                    </a:cubicBezTo>
                    <a:cubicBezTo>
                      <a:pt x="2835126" y="1839690"/>
                      <a:pt x="2835126" y="1839690"/>
                      <a:pt x="2835126" y="1839690"/>
                    </a:cubicBezTo>
                    <a:cubicBezTo>
                      <a:pt x="2889597" y="1782181"/>
                      <a:pt x="2889597" y="1782181"/>
                      <a:pt x="2889597" y="1782181"/>
                    </a:cubicBezTo>
                    <a:cubicBezTo>
                      <a:pt x="2934990" y="1736780"/>
                      <a:pt x="2956173" y="1679272"/>
                      <a:pt x="2956173" y="1609657"/>
                    </a:cubicBezTo>
                    <a:cubicBezTo>
                      <a:pt x="2956173" y="1452266"/>
                      <a:pt x="2826048" y="1358436"/>
                      <a:pt x="2608163" y="1358436"/>
                    </a:cubicBezTo>
                    <a:cubicBezTo>
                      <a:pt x="1872804" y="1358436"/>
                      <a:pt x="1872804" y="1358436"/>
                      <a:pt x="1872804" y="1358436"/>
                    </a:cubicBezTo>
                    <a:cubicBezTo>
                      <a:pt x="1893987" y="1279741"/>
                      <a:pt x="1893987" y="1279741"/>
                      <a:pt x="1893987" y="1279741"/>
                    </a:cubicBezTo>
                    <a:cubicBezTo>
                      <a:pt x="1933327" y="1149590"/>
                      <a:pt x="1993851" y="895343"/>
                      <a:pt x="1993851" y="677417"/>
                    </a:cubicBezTo>
                    <a:cubicBezTo>
                      <a:pt x="1993851" y="220378"/>
                      <a:pt x="1757809" y="135629"/>
                      <a:pt x="1654919" y="120495"/>
                    </a:cubicBezTo>
                    <a:cubicBezTo>
                      <a:pt x="1651893" y="120495"/>
                      <a:pt x="1648867" y="120495"/>
                      <a:pt x="1642815" y="120495"/>
                    </a:cubicBezTo>
                    <a:close/>
                    <a:moveTo>
                      <a:pt x="1631925" y="257"/>
                    </a:moveTo>
                    <a:cubicBezTo>
                      <a:pt x="1645633" y="-452"/>
                      <a:pt x="1659437" y="304"/>
                      <a:pt x="1673051" y="2574"/>
                    </a:cubicBezTo>
                    <a:cubicBezTo>
                      <a:pt x="1806169" y="20731"/>
                      <a:pt x="2114761" y="126651"/>
                      <a:pt x="2114761" y="677430"/>
                    </a:cubicBezTo>
                    <a:cubicBezTo>
                      <a:pt x="2114761" y="871111"/>
                      <a:pt x="2069380" y="1089002"/>
                      <a:pt x="2033075" y="1237289"/>
                    </a:cubicBezTo>
                    <a:cubicBezTo>
                      <a:pt x="2607902" y="1237289"/>
                      <a:pt x="2607902" y="1237289"/>
                      <a:pt x="2607902" y="1237289"/>
                    </a:cubicBezTo>
                    <a:cubicBezTo>
                      <a:pt x="2892291" y="1237289"/>
                      <a:pt x="3076841" y="1382549"/>
                      <a:pt x="3076841" y="1609519"/>
                    </a:cubicBezTo>
                    <a:cubicBezTo>
                      <a:pt x="3076841" y="1685175"/>
                      <a:pt x="3058688" y="1751753"/>
                      <a:pt x="3022383" y="1809252"/>
                    </a:cubicBezTo>
                    <a:cubicBezTo>
                      <a:pt x="3104069" y="1878856"/>
                      <a:pt x="3146425" y="1978723"/>
                      <a:pt x="3146425" y="2096747"/>
                    </a:cubicBezTo>
                    <a:cubicBezTo>
                      <a:pt x="3146425" y="2211745"/>
                      <a:pt x="3104069" y="2308585"/>
                      <a:pt x="3025409" y="2372136"/>
                    </a:cubicBezTo>
                    <a:cubicBezTo>
                      <a:pt x="3058688" y="2429635"/>
                      <a:pt x="3076841" y="2496213"/>
                      <a:pt x="3076841" y="2571870"/>
                    </a:cubicBezTo>
                    <a:cubicBezTo>
                      <a:pt x="3076841" y="2705025"/>
                      <a:pt x="3022383" y="2810944"/>
                      <a:pt x="2922545" y="2874496"/>
                    </a:cubicBezTo>
                    <a:cubicBezTo>
                      <a:pt x="2934647" y="2907785"/>
                      <a:pt x="2940697" y="2944100"/>
                      <a:pt x="2940697" y="2986468"/>
                    </a:cubicBezTo>
                    <a:cubicBezTo>
                      <a:pt x="2940697" y="3325409"/>
                      <a:pt x="2616979" y="3352645"/>
                      <a:pt x="2259980" y="3352645"/>
                    </a:cubicBezTo>
                    <a:cubicBezTo>
                      <a:pt x="1639772" y="3352645"/>
                      <a:pt x="1639772" y="3352645"/>
                      <a:pt x="1639772" y="3352645"/>
                    </a:cubicBezTo>
                    <a:cubicBezTo>
                      <a:pt x="1397739" y="3352645"/>
                      <a:pt x="1228316" y="3289094"/>
                      <a:pt x="1077046" y="3231595"/>
                    </a:cubicBezTo>
                    <a:cubicBezTo>
                      <a:pt x="959055" y="3186201"/>
                      <a:pt x="859216" y="3149886"/>
                      <a:pt x="741225" y="3149886"/>
                    </a:cubicBezTo>
                    <a:cubicBezTo>
                      <a:pt x="538523" y="3149886"/>
                      <a:pt x="335821" y="3146859"/>
                      <a:pt x="332795" y="3146859"/>
                    </a:cubicBezTo>
                    <a:cubicBezTo>
                      <a:pt x="311617" y="3146859"/>
                      <a:pt x="293465" y="3140807"/>
                      <a:pt x="275312" y="3131728"/>
                    </a:cubicBezTo>
                    <a:cubicBezTo>
                      <a:pt x="226906" y="3107518"/>
                      <a:pt x="0" y="2959231"/>
                      <a:pt x="0" y="2396347"/>
                    </a:cubicBezTo>
                    <a:cubicBezTo>
                      <a:pt x="0" y="1869777"/>
                      <a:pt x="136144" y="1606492"/>
                      <a:pt x="151271" y="1579256"/>
                    </a:cubicBezTo>
                    <a:cubicBezTo>
                      <a:pt x="169423" y="1545967"/>
                      <a:pt x="202703" y="1521757"/>
                      <a:pt x="239008" y="1515705"/>
                    </a:cubicBezTo>
                    <a:cubicBezTo>
                      <a:pt x="245058" y="1512678"/>
                      <a:pt x="726098" y="1409785"/>
                      <a:pt x="998385" y="1137422"/>
                    </a:cubicBezTo>
                    <a:cubicBezTo>
                      <a:pt x="1261596" y="874137"/>
                      <a:pt x="1418917" y="462566"/>
                      <a:pt x="1440095" y="190202"/>
                    </a:cubicBezTo>
                    <a:cubicBezTo>
                      <a:pt x="1446146" y="132703"/>
                      <a:pt x="1473374" y="78230"/>
                      <a:pt x="1518755" y="44942"/>
                    </a:cubicBezTo>
                    <a:cubicBezTo>
                      <a:pt x="1550522" y="17705"/>
                      <a:pt x="1590798" y="2385"/>
                      <a:pt x="1631925" y="257"/>
                    </a:cubicBezTo>
                    <a:close/>
                  </a:path>
                </a:pathLst>
              </a:custGeom>
              <a:solidFill>
                <a:schemeClr val="bg2"/>
              </a:solidFill>
              <a:ln>
                <a:noFill/>
              </a:ln>
            </p:spPr>
            <p:txBody>
              <a:bodyPr vert="horz" wrap="square" lIns="89593" tIns="44798" rIns="89593" bIns="44798" numCol="1" anchor="t" anchorCtr="0" compatLnSpc="1">
                <a:prstTxWarp prst="textNoShape">
                  <a:avLst/>
                </a:prstTxWarp>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grpSp>
            <p:nvGrpSpPr>
              <p:cNvPr id="83" name="Group 82"/>
              <p:cNvGrpSpPr/>
              <p:nvPr/>
            </p:nvGrpSpPr>
            <p:grpSpPr>
              <a:xfrm>
                <a:off x="10439708" y="2179733"/>
                <a:ext cx="301902" cy="389112"/>
                <a:chOff x="10161551" y="889743"/>
                <a:chExt cx="301945" cy="389165"/>
              </a:xfrm>
              <a:solidFill>
                <a:srgbClr val="D83B01"/>
              </a:solidFill>
            </p:grpSpPr>
            <p:sp>
              <p:nvSpPr>
                <p:cNvPr id="84" name="Oval 83"/>
                <p:cNvSpPr/>
                <p:nvPr/>
              </p:nvSpPr>
              <p:spPr bwMode="auto">
                <a:xfrm>
                  <a:off x="10161551" y="935073"/>
                  <a:ext cx="301945" cy="297787"/>
                </a:xfrm>
                <a:prstGeom prst="ellipse">
                  <a:avLst/>
                </a:prstGeom>
                <a:solidFill>
                  <a:schemeClr val="tx2"/>
                </a:solidFill>
                <a:ln>
                  <a:solidFill>
                    <a:schemeClr val="bg1"/>
                  </a:solidFill>
                </a:ln>
              </p:spPr>
              <p:txBody>
                <a:bodyPr vert="horz" wrap="square" lIns="89593" tIns="44798" rIns="89593" bIns="44798"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98"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sp>
              <p:nvSpPr>
                <p:cNvPr id="85" name="Arrow: Circular 84"/>
                <p:cNvSpPr/>
                <p:nvPr/>
              </p:nvSpPr>
              <p:spPr bwMode="auto">
                <a:xfrm rot="19020447">
                  <a:off x="10209729" y="997761"/>
                  <a:ext cx="232410" cy="281147"/>
                </a:xfrm>
                <a:prstGeom prst="circularArrow">
                  <a:avLst>
                    <a:gd name="adj1" fmla="val 8691"/>
                    <a:gd name="adj2" fmla="val 1444910"/>
                    <a:gd name="adj3" fmla="val 19990413"/>
                    <a:gd name="adj4" fmla="val 16667996"/>
                    <a:gd name="adj5" fmla="val 13516"/>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3529" b="0" i="0" u="none" strike="noStrike" kern="1200" cap="none" spc="-98"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86" name="Arrow: Circular 85"/>
                <p:cNvSpPr/>
                <p:nvPr/>
              </p:nvSpPr>
              <p:spPr bwMode="auto">
                <a:xfrm rot="8133367">
                  <a:off x="10196318" y="889743"/>
                  <a:ext cx="232410" cy="281147"/>
                </a:xfrm>
                <a:prstGeom prst="circularArrow">
                  <a:avLst>
                    <a:gd name="adj1" fmla="val 8691"/>
                    <a:gd name="adj2" fmla="val 1444910"/>
                    <a:gd name="adj3" fmla="val 19990413"/>
                    <a:gd name="adj4" fmla="val 16667996"/>
                    <a:gd name="adj5" fmla="val 13516"/>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3529" b="0" i="0" u="none" strike="noStrike" kern="1200" cap="none" spc="-98"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grpSp>
        <p:nvGrpSpPr>
          <p:cNvPr id="5" name="Group 4">
            <a:extLst>
              <a:ext uri="{FF2B5EF4-FFF2-40B4-BE49-F238E27FC236}">
                <a16:creationId xmlns:a16="http://schemas.microsoft.com/office/drawing/2014/main" id="{7E2DF362-75B4-46B0-92F5-0FA28E4E2BF5}"/>
              </a:ext>
            </a:extLst>
          </p:cNvPr>
          <p:cNvGrpSpPr/>
          <p:nvPr/>
        </p:nvGrpSpPr>
        <p:grpSpPr>
          <a:xfrm>
            <a:off x="207809" y="4421829"/>
            <a:ext cx="11556407" cy="2179157"/>
            <a:chOff x="120134" y="3010102"/>
            <a:chExt cx="11556407" cy="2179157"/>
          </a:xfrm>
        </p:grpSpPr>
        <p:sp>
          <p:nvSpPr>
            <p:cNvPr id="19" name="Rectangle 18"/>
            <p:cNvSpPr/>
            <p:nvPr/>
          </p:nvSpPr>
          <p:spPr bwMode="auto">
            <a:xfrm>
              <a:off x="3161780" y="3048473"/>
              <a:ext cx="1658151" cy="2133084"/>
            </a:xfrm>
            <a:prstGeom prst="rect">
              <a:avLst/>
            </a:prstGeom>
            <a:solidFill>
              <a:schemeClr val="bg2">
                <a:lumMod val="8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C292A"/>
                  </a:solidFill>
                  <a:effectLst/>
                  <a:uLnTx/>
                  <a:uFillTx/>
                  <a:latin typeface="Segoe UI"/>
                  <a:ea typeface="+mn-ea"/>
                  <a:cs typeface="+mn-cs"/>
                </a:rPr>
                <a:t>Find customers with partial deployments of Exchange and SharePoint, sell the value of Microsoft Teams as key collaboration solution. </a:t>
              </a: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2C292A"/>
                </a:solidFill>
                <a:effectLst/>
                <a:uLnTx/>
                <a:uFillTx/>
                <a:latin typeface="Segoe UI"/>
                <a:ea typeface="+mn-ea"/>
                <a:cs typeface="+mn-cs"/>
              </a:endParaRP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C292A"/>
                  </a:solidFill>
                  <a:effectLst/>
                  <a:uLnTx/>
                  <a:uFillTx/>
                  <a:latin typeface="Segoe UI"/>
                  <a:ea typeface="+mn-ea"/>
                  <a:cs typeface="+mn-cs"/>
                </a:rPr>
                <a:t>Identify solutions using Microsoft Teams for broader industry solution opportunities.</a:t>
              </a: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C292A"/>
                </a:solidFill>
                <a:effectLst/>
                <a:uLnTx/>
                <a:uFillTx/>
                <a:latin typeface="Segoe UI"/>
                <a:ea typeface="Calibri" panose="020F0502020204030204" pitchFamily="34" charset="0"/>
                <a:cs typeface="Times New Roman" panose="02020603050405020304" pitchFamily="18" charset="0"/>
              </a:endParaRP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2C292A"/>
                </a:solidFill>
                <a:effectLst/>
                <a:uLnTx/>
                <a:uFillTx/>
                <a:latin typeface="Segoe UI"/>
                <a:ea typeface="+mn-ea"/>
                <a:cs typeface="+mn-cs"/>
              </a:endParaRPr>
            </a:p>
          </p:txBody>
        </p:sp>
        <p:sp>
          <p:nvSpPr>
            <p:cNvPr id="22" name="Rectangle 21"/>
            <p:cNvSpPr/>
            <p:nvPr/>
          </p:nvSpPr>
          <p:spPr bwMode="auto">
            <a:xfrm>
              <a:off x="8312166" y="3048472"/>
              <a:ext cx="1658151" cy="2140785"/>
            </a:xfrm>
            <a:prstGeom prst="rect">
              <a:avLst/>
            </a:prstGeom>
            <a:solidFill>
              <a:schemeClr val="bg2">
                <a:lumMod val="8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C292A"/>
                  </a:solidFill>
                  <a:effectLst/>
                  <a:uLnTx/>
                  <a:uFillTx/>
                  <a:latin typeface="Segoe UI"/>
                  <a:ea typeface="+mn-ea"/>
                  <a:cs typeface="+mn-cs"/>
                </a:rPr>
                <a:t>Utilize </a:t>
              </a:r>
              <a:r>
                <a:rPr kumimoji="0" lang="en-US" sz="1050" b="0" i="0" u="none" strike="noStrike" kern="0" cap="none" spc="0" normalizeH="0" baseline="0" noProof="0">
                  <a:ln>
                    <a:noFill/>
                  </a:ln>
                  <a:solidFill>
                    <a:srgbClr val="2C292A"/>
                  </a:solidFill>
                  <a:effectLst/>
                  <a:uLnTx/>
                  <a:uFillTx/>
                  <a:latin typeface="Segoe UI"/>
                  <a:ea typeface="+mn-ea"/>
                  <a:cs typeface="+mn-cs"/>
                  <a:hlinkClick r:id="rId3"/>
                </a:rPr>
                <a:t>Customer Evidence </a:t>
              </a:r>
              <a:r>
                <a:rPr kumimoji="0" lang="en-US" sz="1050" b="0" i="0" u="none" strike="noStrike" kern="1200" cap="none" spc="0" normalizeH="0" baseline="0" noProof="0">
                  <a:ln>
                    <a:noFill/>
                  </a:ln>
                  <a:solidFill>
                    <a:srgbClr val="2C292A"/>
                  </a:solidFill>
                  <a:effectLst/>
                  <a:uLnTx/>
                  <a:uFillTx/>
                  <a:latin typeface="Segoe UI"/>
                  <a:ea typeface="Calibri" panose="020F0502020204030204" pitchFamily="34" charset="0"/>
                  <a:cs typeface="Times New Roman" panose="02020603050405020304" pitchFamily="18" charset="0"/>
                </a:rPr>
                <a:t>and </a:t>
              </a:r>
              <a:r>
                <a:rPr kumimoji="0" lang="en-US" sz="1050" b="0" i="0" u="none" strike="noStrike" kern="0" cap="none" spc="0" normalizeH="0" baseline="0" noProof="0">
                  <a:ln>
                    <a:noFill/>
                  </a:ln>
                  <a:solidFill>
                    <a:srgbClr val="2C292A"/>
                  </a:solidFill>
                  <a:effectLst/>
                  <a:uLnTx/>
                  <a:uFillTx/>
                  <a:latin typeface="Segoe UI"/>
                  <a:ea typeface="+mn-ea"/>
                  <a:cs typeface="+mn-cs"/>
                  <a:hlinkClick r:id="rId4"/>
                </a:rPr>
                <a:t>success stories</a:t>
              </a:r>
              <a:r>
                <a:rPr kumimoji="0" lang="en-US" sz="1050" b="0" i="0" u="none" strike="noStrike" kern="0" cap="none" spc="0" normalizeH="0" baseline="0" noProof="0">
                  <a:ln>
                    <a:noFill/>
                  </a:ln>
                  <a:solidFill>
                    <a:srgbClr val="2C292A"/>
                  </a:solidFill>
                  <a:effectLst/>
                  <a:uLnTx/>
                  <a:uFillTx/>
                  <a:latin typeface="Segoe UI"/>
                  <a:ea typeface="+mn-ea"/>
                  <a:cs typeface="+mn-cs"/>
                </a:rPr>
                <a:t> to showcase customers leveraging Microsoft 365 collaboration and using Microsoft Teams to unlock new customer scenarios. </a:t>
              </a:r>
            </a:p>
          </p:txBody>
        </p:sp>
        <p:sp>
          <p:nvSpPr>
            <p:cNvPr id="23" name="Rectangle 22"/>
            <p:cNvSpPr/>
            <p:nvPr/>
          </p:nvSpPr>
          <p:spPr bwMode="auto">
            <a:xfrm>
              <a:off x="10018390" y="3048472"/>
              <a:ext cx="1658151" cy="2140787"/>
            </a:xfrm>
            <a:prstGeom prst="rect">
              <a:avLst/>
            </a:prstGeom>
            <a:solidFill>
              <a:schemeClr val="bg2">
                <a:lumMod val="8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C292A"/>
                  </a:solidFill>
                  <a:effectLst/>
                  <a:uLnTx/>
                  <a:uFillTx/>
                  <a:latin typeface="Segoe UI"/>
                  <a:ea typeface="+mn-ea"/>
                  <a:cs typeface="+mn-cs"/>
                </a:rPr>
                <a:t>Drive collaboration scenarios using the </a:t>
              </a:r>
              <a:r>
                <a:rPr kumimoji="0" lang="en-US" sz="1050" b="0" i="0" u="none" strike="noStrike" kern="0" cap="none" spc="0" normalizeH="0" baseline="0" noProof="0">
                  <a:ln>
                    <a:noFill/>
                  </a:ln>
                  <a:solidFill>
                    <a:srgbClr val="505050"/>
                  </a:solidFill>
                  <a:effectLst/>
                  <a:uLnTx/>
                  <a:uFillTx/>
                  <a:latin typeface="Segoe UI"/>
                  <a:ea typeface="+mn-ea"/>
                  <a:cs typeface="Segoe UI"/>
                  <a:hlinkClick r:id="rId5"/>
                </a:rPr>
                <a:t>Productivity Library</a:t>
              </a:r>
              <a:r>
                <a:rPr kumimoji="0" lang="en-US" sz="1050" b="0" i="0" u="none" strike="noStrike" kern="0" cap="none" spc="0" normalizeH="0" baseline="0" noProof="0">
                  <a:ln>
                    <a:noFill/>
                  </a:ln>
                  <a:solidFill>
                    <a:srgbClr val="505050"/>
                  </a:solidFill>
                  <a:effectLst/>
                  <a:uLnTx/>
                  <a:uFillTx/>
                  <a:latin typeface="Segoe UI"/>
                  <a:ea typeface="+mn-ea"/>
                  <a:cs typeface="Segoe UI"/>
                </a:rPr>
                <a:t>.</a:t>
              </a: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05050"/>
                </a:solidFill>
                <a:effectLst/>
                <a:uLnTx/>
                <a:uFillTx/>
                <a:latin typeface="Segoe UI"/>
                <a:ea typeface="+mn-ea"/>
                <a:cs typeface="Segoe UI"/>
              </a:endParaRP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505050"/>
                  </a:solidFill>
                  <a:effectLst/>
                  <a:uLnTx/>
                  <a:uFillTx/>
                  <a:latin typeface="Segoe UI"/>
                  <a:ea typeface="+mn-ea"/>
                  <a:cs typeface="Segoe UI"/>
                </a:rPr>
                <a:t>Build a community of champions with the </a:t>
              </a:r>
              <a:r>
                <a:rPr kumimoji="0" lang="en-US" sz="1050" b="0" i="0" u="none" strike="noStrike" kern="1200" cap="none" spc="0" normalizeH="0" baseline="0" noProof="0">
                  <a:ln>
                    <a:noFill/>
                  </a:ln>
                  <a:solidFill>
                    <a:srgbClr val="FFFFFF"/>
                  </a:solidFill>
                  <a:effectLst/>
                  <a:uLnTx/>
                  <a:uFillTx/>
                  <a:latin typeface="Segoe UI"/>
                  <a:ea typeface="+mn-ea"/>
                  <a:cs typeface="+mn-cs"/>
                  <a:hlinkClick r:id="rId6"/>
                </a:rPr>
                <a:t>Champions Program</a:t>
              </a:r>
              <a:endParaRPr kumimoji="0" lang="en-US" sz="105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05050"/>
                </a:solidFill>
                <a:effectLst/>
                <a:uLnTx/>
                <a:uFillTx/>
                <a:latin typeface="Segoe UI"/>
                <a:ea typeface="+mn-ea"/>
                <a:cs typeface="Segoe UI"/>
                <a:hlinkClick r:id="rId7"/>
              </a:endParaRP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2C292A"/>
                </a:solidFill>
                <a:effectLst/>
                <a:uLnTx/>
                <a:uFillTx/>
                <a:latin typeface="Segoe UI"/>
                <a:ea typeface="+mn-ea"/>
                <a:cs typeface="+mn-cs"/>
              </a:endParaRPr>
            </a:p>
          </p:txBody>
        </p:sp>
        <p:sp>
          <p:nvSpPr>
            <p:cNvPr id="36" name="Rectangle 35"/>
            <p:cNvSpPr/>
            <p:nvPr/>
          </p:nvSpPr>
          <p:spPr bwMode="auto">
            <a:xfrm>
              <a:off x="4871064" y="3048473"/>
              <a:ext cx="1658151" cy="2133084"/>
            </a:xfrm>
            <a:prstGeom prst="rect">
              <a:avLst/>
            </a:prstGeom>
            <a:solidFill>
              <a:schemeClr val="bg2">
                <a:lumMod val="8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C292A"/>
                  </a:solidFill>
                  <a:effectLst/>
                  <a:uLnTx/>
                  <a:uFillTx/>
                  <a:latin typeface="Segoe UI"/>
                  <a:ea typeface="+mn-ea"/>
                  <a:cs typeface="+mn-cs"/>
                </a:rPr>
                <a:t>Present solutions that utilize the new scenarios, start with customer needs and expand on additionall solutions as customers needs increase. </a:t>
              </a: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2C292A"/>
                </a:solidFill>
                <a:effectLst/>
                <a:uLnTx/>
                <a:uFillTx/>
                <a:latin typeface="Segoe UI"/>
                <a:ea typeface="+mn-ea"/>
                <a:cs typeface="+mn-cs"/>
              </a:endParaRP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C292A"/>
                  </a:solidFill>
                  <a:effectLst/>
                  <a:uLnTx/>
                  <a:uFillTx/>
                  <a:latin typeface="Segoe UI"/>
                  <a:ea typeface="+mn-ea"/>
                  <a:cs typeface="+mn-cs"/>
                </a:rPr>
                <a:t>Use the </a:t>
              </a:r>
              <a:r>
                <a:rPr kumimoji="0" lang="en-US" sz="1050" b="0" i="0" u="none" strike="noStrike" kern="0" cap="none" spc="0" normalizeH="0" baseline="0" noProof="0">
                  <a:ln>
                    <a:noFill/>
                  </a:ln>
                  <a:solidFill>
                    <a:srgbClr val="2C292A"/>
                  </a:solidFill>
                  <a:effectLst/>
                  <a:uLnTx/>
                  <a:uFillTx/>
                  <a:latin typeface="Segoe UI"/>
                  <a:ea typeface="+mn-ea"/>
                  <a:cs typeface="Segoe UI" panose="020B0502040204020203" pitchFamily="34" charset="0"/>
                  <a:hlinkClick r:id="rId8"/>
                </a:rPr>
                <a:t>Collaboration pitch deck</a:t>
              </a:r>
              <a:r>
                <a:rPr kumimoji="0" lang="en-US" sz="1050" b="0" i="0" u="none" strike="noStrike" kern="0" cap="none" spc="0" normalizeH="0" baseline="0" noProof="0">
                  <a:ln>
                    <a:noFill/>
                  </a:ln>
                  <a:solidFill>
                    <a:srgbClr val="2C292A"/>
                  </a:solidFill>
                  <a:effectLst/>
                  <a:uLnTx/>
                  <a:uFillTx/>
                  <a:latin typeface="Segoe UI"/>
                  <a:ea typeface="+mn-ea"/>
                  <a:cs typeface="Segoe UI" panose="020B0502040204020203" pitchFamily="34" charset="0"/>
                </a:rPr>
                <a:t> to position a collaboration story for the customer</a:t>
              </a:r>
              <a:r>
                <a:rPr kumimoji="0" lang="en-US" sz="1050" b="0" i="0" u="none" strike="noStrike" kern="0" cap="none" spc="0" normalizeH="0" baseline="0" noProof="0">
                  <a:ln>
                    <a:noFill/>
                  </a:ln>
                  <a:solidFill>
                    <a:srgbClr val="2C292A"/>
                  </a:solidFill>
                  <a:effectLst/>
                  <a:uLnTx/>
                  <a:uFillTx/>
                  <a:latin typeface="Segoe UI"/>
                  <a:ea typeface="+mn-ea"/>
                  <a:cs typeface="+mn-cs"/>
                </a:rPr>
                <a:t>.</a:t>
              </a:r>
            </a:p>
          </p:txBody>
        </p:sp>
        <p:sp>
          <p:nvSpPr>
            <p:cNvPr id="62" name="Rectangle 61"/>
            <p:cNvSpPr/>
            <p:nvPr/>
          </p:nvSpPr>
          <p:spPr bwMode="auto">
            <a:xfrm>
              <a:off x="1452496" y="3048472"/>
              <a:ext cx="1658151" cy="2133085"/>
            </a:xfrm>
            <a:prstGeom prst="rect">
              <a:avLst/>
            </a:prstGeom>
            <a:solidFill>
              <a:schemeClr val="bg2">
                <a:lumMod val="8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t" anchorCtr="0" compatLnSpc="1">
              <a:prstTxWarp prst="textNoShape">
                <a:avLst/>
              </a:prstTxWarp>
            </a:bodyPr>
            <a:lstStyle/>
            <a:p>
              <a:pPr marL="0" marR="0" lvl="0" indent="0" algn="l" defTabSz="580101" rtl="0" eaLnBrk="1" fontAlgn="auto" latinLnBrk="0" hangingPunct="1">
                <a:lnSpc>
                  <a:spcPct val="100000"/>
                </a:lnSpc>
                <a:spcBef>
                  <a:spcPts val="200"/>
                </a:spcBef>
                <a:spcAft>
                  <a:spcPts val="300"/>
                </a:spcAft>
                <a:buClrTx/>
                <a:buSzTx/>
                <a:buFontTx/>
                <a:buNone/>
                <a:tabLst/>
                <a:defRPr/>
              </a:pPr>
              <a:r>
                <a:rPr kumimoji="0" lang="en-US" sz="1050" b="0" i="0" u="none" strike="noStrike" kern="0" cap="none" spc="0" normalizeH="0" baseline="0" noProof="0">
                  <a:ln>
                    <a:noFill/>
                  </a:ln>
                  <a:solidFill>
                    <a:srgbClr val="2C292A"/>
                  </a:solidFill>
                  <a:effectLst/>
                  <a:uLnTx/>
                  <a:uFillTx/>
                  <a:latin typeface="Segoe UI"/>
                  <a:ea typeface="+mn-ea"/>
                  <a:cs typeface="+mn-cs"/>
                </a:rPr>
                <a:t>Go deep in learning about Microsoft Teams and the hub for teamwork pitch, and demos. Review offerings to see how Microsoft Teams can help engage customers in new ways. </a:t>
              </a:r>
            </a:p>
            <a:p>
              <a:pPr marL="0" marR="0" lvl="0" indent="0" algn="l" defTabSz="580101" rtl="0" eaLnBrk="1" fontAlgn="auto" latinLnBrk="0" hangingPunct="1">
                <a:lnSpc>
                  <a:spcPct val="100000"/>
                </a:lnSpc>
                <a:spcBef>
                  <a:spcPts val="200"/>
                </a:spcBef>
                <a:spcAft>
                  <a:spcPts val="300"/>
                </a:spcAft>
                <a:buClrTx/>
                <a:buSzTx/>
                <a:buFontTx/>
                <a:buNone/>
                <a:tabLst/>
                <a:defRPr/>
              </a:pPr>
              <a:r>
                <a:rPr kumimoji="0" lang="en-US" sz="1050" b="0" i="0" u="none" strike="noStrike" kern="1200" cap="none" spc="0" normalizeH="0" baseline="0" noProof="0">
                  <a:ln>
                    <a:noFill/>
                  </a:ln>
                  <a:solidFill>
                    <a:srgbClr val="2C292A"/>
                  </a:solidFill>
                  <a:effectLst/>
                  <a:uLnTx/>
                  <a:uFillTx/>
                  <a:latin typeface="Segoe UI"/>
                  <a:ea typeface="Calibri" panose="020F0502020204030204" pitchFamily="34" charset="0"/>
                  <a:cs typeface="Times New Roman" panose="02020603050405020304" pitchFamily="18" charset="0"/>
                </a:rPr>
                <a:t>Review </a:t>
              </a:r>
              <a:r>
                <a:rPr kumimoji="0" lang="en-US" sz="1050" b="0" i="0" u="none" strike="noStrike" kern="0" cap="none" spc="0" normalizeH="0" baseline="0" noProof="0">
                  <a:ln>
                    <a:noFill/>
                  </a:ln>
                  <a:solidFill>
                    <a:srgbClr val="2C292A"/>
                  </a:solidFill>
                  <a:effectLst/>
                  <a:uLnTx/>
                  <a:uFillTx/>
                  <a:latin typeface="Segoe UI"/>
                  <a:ea typeface="+mn-ea"/>
                  <a:cs typeface="+mn-cs"/>
                  <a:hlinkClick r:id="rId9"/>
                </a:rPr>
                <a:t>Unblocking Workplace Collaboration</a:t>
              </a:r>
              <a:r>
                <a:rPr kumimoji="0" lang="en-US" sz="1050" b="0" i="0" u="none" strike="noStrike" kern="0" cap="none" spc="0" normalizeH="0" baseline="0" noProof="0">
                  <a:ln>
                    <a:noFill/>
                  </a:ln>
                  <a:solidFill>
                    <a:srgbClr val="2C292A"/>
                  </a:solidFill>
                  <a:effectLst/>
                  <a:uLnTx/>
                  <a:uFillTx/>
                  <a:latin typeface="Segoe UI"/>
                  <a:ea typeface="+mn-ea"/>
                  <a:cs typeface="+mn-cs"/>
                </a:rPr>
                <a:t> and </a:t>
              </a:r>
              <a:r>
                <a:rPr kumimoji="0" lang="en-US" sz="1050" b="0" i="0" u="none" strike="noStrike" kern="0" cap="none" spc="0" normalizeH="0" baseline="0" noProof="0">
                  <a:ln>
                    <a:noFill/>
                  </a:ln>
                  <a:solidFill>
                    <a:srgbClr val="2C292A"/>
                  </a:solidFill>
                  <a:effectLst/>
                  <a:uLnTx/>
                  <a:uFillTx/>
                  <a:latin typeface="Segoe UI"/>
                  <a:ea typeface="+mn-ea"/>
                  <a:cs typeface="+mn-cs"/>
                  <a:hlinkClick r:id="rId10"/>
                </a:rPr>
                <a:t>Ultimate Guide to Chat Based Tools</a:t>
              </a:r>
              <a:endParaRPr kumimoji="0" lang="en-US" sz="1050" b="0" i="0" u="none" strike="noStrike" kern="0" cap="none" spc="0" normalizeH="0" baseline="0" noProof="0">
                <a:ln>
                  <a:noFill/>
                </a:ln>
                <a:solidFill>
                  <a:srgbClr val="2C292A"/>
                </a:solidFill>
                <a:effectLst/>
                <a:uLnTx/>
                <a:uFillTx/>
                <a:latin typeface="Segoe UI"/>
                <a:ea typeface="+mn-ea"/>
                <a:cs typeface="+mn-cs"/>
              </a:endParaRPr>
            </a:p>
            <a:p>
              <a:pPr marL="0" marR="0" lvl="0" indent="0" algn="l" defTabSz="580101" rtl="0" eaLnBrk="1" fontAlgn="auto" latinLnBrk="0" hangingPunct="1">
                <a:lnSpc>
                  <a:spcPct val="100000"/>
                </a:lnSpc>
                <a:spcBef>
                  <a:spcPts val="200"/>
                </a:spcBef>
                <a:spcAft>
                  <a:spcPts val="300"/>
                </a:spcAft>
                <a:buClrTx/>
                <a:buSzTx/>
                <a:buFontTx/>
                <a:buNone/>
                <a:tabLst/>
                <a:defRPr/>
              </a:pPr>
              <a:endParaRPr kumimoji="0" lang="en-US" sz="1050" b="0" i="0" u="none" strike="noStrike" kern="0" cap="none" spc="0" normalizeH="0" baseline="0" noProof="0">
                <a:ln>
                  <a:noFill/>
                </a:ln>
                <a:solidFill>
                  <a:srgbClr val="2C292A"/>
                </a:solidFill>
                <a:effectLst/>
                <a:uLnTx/>
                <a:uFillTx/>
                <a:latin typeface="Segoe UI"/>
                <a:ea typeface="+mn-ea"/>
                <a:cs typeface="+mn-cs"/>
              </a:endParaRPr>
            </a:p>
          </p:txBody>
        </p:sp>
        <p:sp>
          <p:nvSpPr>
            <p:cNvPr id="66" name="Rectangle 65"/>
            <p:cNvSpPr/>
            <p:nvPr/>
          </p:nvSpPr>
          <p:spPr bwMode="auto">
            <a:xfrm>
              <a:off x="6583902" y="3048472"/>
              <a:ext cx="1658151" cy="2140786"/>
            </a:xfrm>
            <a:prstGeom prst="rect">
              <a:avLst/>
            </a:prstGeom>
            <a:solidFill>
              <a:schemeClr val="bg2">
                <a:lumMod val="8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93" tIns="44798" rIns="89593" bIns="44798" numCol="1" rtlCol="0"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C292A"/>
                  </a:solidFill>
                  <a:effectLst/>
                  <a:uLnTx/>
                  <a:uFillTx/>
                  <a:latin typeface="Segoe UI"/>
                  <a:ea typeface="+mn-ea"/>
                  <a:cs typeface="+mn-cs"/>
                </a:rPr>
                <a:t>Utilize the Microsoft Business value tools on </a:t>
              </a:r>
              <a:r>
                <a:rPr kumimoji="0" lang="en-US" sz="1050" b="0" i="0" u="none" strike="noStrike" kern="0" cap="none" spc="0" normalizeH="0" baseline="0" noProof="0">
                  <a:ln>
                    <a:noFill/>
                  </a:ln>
                  <a:solidFill>
                    <a:srgbClr val="2C292A"/>
                  </a:solidFill>
                  <a:effectLst/>
                  <a:uLnTx/>
                  <a:uFillTx/>
                  <a:latin typeface="Segoe UI"/>
                  <a:ea typeface="+mn-ea"/>
                  <a:cs typeface="+mn-cs"/>
                  <a:hlinkClick r:id="rId11"/>
                </a:rPr>
                <a:t>Transform.Microsoft.com </a:t>
              </a:r>
              <a:r>
                <a:rPr kumimoji="0" lang="en-US" sz="1050" b="0" i="0" u="none" strike="noStrike" kern="0" cap="none" spc="0" normalizeH="0" baseline="0" noProof="0">
                  <a:ln>
                    <a:noFill/>
                  </a:ln>
                  <a:solidFill>
                    <a:srgbClr val="2C292A"/>
                  </a:solidFill>
                  <a:effectLst/>
                  <a:uLnTx/>
                  <a:uFillTx/>
                  <a:latin typeface="Segoe UI"/>
                  <a:ea typeface="+mn-ea"/>
                  <a:cs typeface="+mn-cs"/>
                </a:rPr>
                <a:t>to show the entire value of Office 365.</a:t>
              </a: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C292A"/>
                </a:solidFill>
                <a:effectLst/>
                <a:uLnTx/>
                <a:uFillTx/>
                <a:latin typeface="Segoe UI"/>
                <a:ea typeface="+mn-ea"/>
                <a:cs typeface="+mn-cs"/>
              </a:endParaRP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C292A"/>
                  </a:solidFill>
                  <a:effectLst/>
                  <a:uLnTx/>
                  <a:uFillTx/>
                  <a:latin typeface="Segoe UI"/>
                  <a:ea typeface="+mn-ea"/>
                  <a:cs typeface="+mn-cs"/>
                </a:rPr>
                <a:t>Start with the </a:t>
              </a:r>
              <a:r>
                <a:rPr kumimoji="0" lang="en-GB" sz="1050" b="0" i="0" u="none" strike="noStrike" kern="0" cap="none" spc="0" normalizeH="0" baseline="0" noProof="0">
                  <a:ln>
                    <a:noFill/>
                  </a:ln>
                  <a:solidFill>
                    <a:srgbClr val="2C292A"/>
                  </a:solidFill>
                  <a:effectLst/>
                  <a:uLnTx/>
                  <a:uFillTx/>
                  <a:latin typeface="Segoe UI"/>
                  <a:ea typeface="+mn-ea"/>
                  <a:cs typeface="+mn-cs"/>
                  <a:hlinkClick r:id="rId12"/>
                </a:rPr>
                <a:t>Customer Immersion Experience</a:t>
              </a:r>
              <a:r>
                <a:rPr kumimoji="0" lang="en-US" sz="1050" b="0" i="0" u="none" strike="noStrike" kern="0" cap="none" spc="0" normalizeH="0" baseline="0" noProof="0">
                  <a:ln>
                    <a:noFill/>
                  </a:ln>
                  <a:solidFill>
                    <a:srgbClr val="2C292A"/>
                  </a:solidFill>
                  <a:effectLst/>
                  <a:uLnTx/>
                  <a:uFillTx/>
                  <a:latin typeface="Segoe UI"/>
                  <a:ea typeface="+mn-ea"/>
                  <a:cs typeface="+mn-cs"/>
                </a:rPr>
                <a:t> to demonstrate product truths and value. </a:t>
              </a: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srgbClr val="2C292A"/>
                </a:solidFill>
                <a:effectLst/>
                <a:uLnTx/>
                <a:uFillTx/>
                <a:latin typeface="Segoe UI"/>
                <a:ea typeface="+mn-ea"/>
                <a:cs typeface="+mn-cs"/>
              </a:endParaRP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C292A"/>
                  </a:solidFill>
                  <a:effectLst/>
                  <a:uLnTx/>
                  <a:uFillTx/>
                  <a:latin typeface="Segoe UI"/>
                  <a:ea typeface="+mn-ea"/>
                  <a:cs typeface="+mn-cs"/>
                </a:rPr>
                <a:t>Next lead customer through the </a:t>
              </a:r>
              <a:r>
                <a:rPr kumimoji="0" lang="en-US" sz="1050" b="0" i="0" u="none" strike="noStrike" kern="0" cap="none" spc="0" normalizeH="0" baseline="0" noProof="0">
                  <a:ln>
                    <a:noFill/>
                  </a:ln>
                  <a:solidFill>
                    <a:srgbClr val="2C292A"/>
                  </a:solidFill>
                  <a:effectLst/>
                  <a:uLnTx/>
                  <a:uFillTx/>
                  <a:latin typeface="Segoe UI"/>
                  <a:ea typeface="+mn-ea"/>
                  <a:cs typeface="+mn-cs"/>
                  <a:hlinkClick r:id="rId13"/>
                </a:rPr>
                <a:t>Value Discovery Workshop</a:t>
              </a:r>
              <a:endParaRPr kumimoji="0" lang="en-US" sz="1050" b="0" i="0" u="none" strike="noStrike" kern="0" cap="none" spc="0" normalizeH="0" baseline="0" noProof="0">
                <a:ln>
                  <a:noFill/>
                </a:ln>
                <a:solidFill>
                  <a:srgbClr val="2C292A"/>
                </a:solidFill>
                <a:effectLst/>
                <a:uLnTx/>
                <a:uFillTx/>
                <a:latin typeface="Segoe UI"/>
                <a:ea typeface="+mn-ea"/>
                <a:cs typeface="+mn-cs"/>
              </a:endParaRP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2C292A"/>
                </a:solidFill>
                <a:effectLst/>
                <a:uLnTx/>
                <a:uFillTx/>
                <a:latin typeface="Segoe UI"/>
                <a:ea typeface="+mn-ea"/>
                <a:cs typeface="+mn-cs"/>
              </a:endParaRP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2C292A"/>
                </a:solidFill>
                <a:effectLst/>
                <a:uLnTx/>
                <a:uFillTx/>
                <a:latin typeface="Segoe UI"/>
                <a:ea typeface="+mn-ea"/>
                <a:cs typeface="+mn-cs"/>
              </a:endParaRPr>
            </a:p>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2C292A"/>
                </a:solidFill>
                <a:effectLst/>
                <a:uLnTx/>
                <a:uFillTx/>
                <a:latin typeface="Segoe UI"/>
                <a:ea typeface="+mn-ea"/>
                <a:cs typeface="+mn-cs"/>
              </a:endParaRPr>
            </a:p>
          </p:txBody>
        </p:sp>
        <p:sp>
          <p:nvSpPr>
            <p:cNvPr id="59" name="Rectangle 58"/>
            <p:cNvSpPr/>
            <p:nvPr/>
          </p:nvSpPr>
          <p:spPr>
            <a:xfrm>
              <a:off x="120134" y="3010102"/>
              <a:ext cx="1205197" cy="523220"/>
            </a:xfrm>
            <a:prstGeom prst="rect">
              <a:avLst/>
            </a:prstGeom>
          </p:spPr>
          <p:txBody>
            <a:bodyPr wrap="square">
              <a:sp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C292A"/>
                  </a:solidFill>
                  <a:effectLst/>
                  <a:uLnTx/>
                  <a:uFillTx/>
                  <a:latin typeface="Segoe UI"/>
                  <a:ea typeface="+mn-ea"/>
                  <a:cs typeface="+mn-cs"/>
                </a:rPr>
                <a:t>Resources for selling</a:t>
              </a:r>
            </a:p>
          </p:txBody>
        </p:sp>
      </p:grpSp>
      <p:sp>
        <p:nvSpPr>
          <p:cNvPr id="64" name="Title 4">
            <a:extLst>
              <a:ext uri="{FF2B5EF4-FFF2-40B4-BE49-F238E27FC236}">
                <a16:creationId xmlns:a16="http://schemas.microsoft.com/office/drawing/2014/main" id="{82B38ECA-B4A3-40E7-94C1-3BA64E579B41}"/>
              </a:ext>
            </a:extLst>
          </p:cNvPr>
          <p:cNvSpPr txBox="1">
            <a:spLocks/>
          </p:cNvSpPr>
          <p:nvPr/>
        </p:nvSpPr>
        <p:spPr>
          <a:xfrm>
            <a:off x="369599" y="294378"/>
            <a:ext cx="11655840" cy="899665"/>
          </a:xfrm>
          <a:prstGeom prst="rect">
            <a:avLst/>
          </a:prstGeom>
        </p:spPr>
        <p:txBody>
          <a:bodyPr vert="horz" wrap="square" lIns="146304" tIns="91440" rIns="146304" bIns="91440" rtlCol="0" anchor="t">
            <a:noAutofit/>
          </a:bodyPr>
          <a:lstStyle>
            <a:lvl1pPr marL="0" algn="l" defTabSz="896046" rtl="0" eaLnBrk="1" latinLnBrk="0" hangingPunct="1">
              <a:lnSpc>
                <a:spcPct val="90000"/>
              </a:lnSpc>
              <a:spcBef>
                <a:spcPct val="0"/>
              </a:spcBef>
              <a:buNone/>
              <a:defRPr lang="en-US" sz="3920" b="0" i="0" u="none" kern="1200" cap="none" spc="-147" baseline="0" dirty="0">
                <a:ln w="3175">
                  <a:noFill/>
                </a:ln>
                <a:solidFill>
                  <a:schemeClr val="accent5">
                    <a:lumMod val="50000"/>
                  </a:schemeClr>
                </a:solidFill>
                <a:effectLst/>
                <a:latin typeface="Segoe UI Semibold" charset="0"/>
                <a:ea typeface="Segoe UI Semibold" charset="0"/>
                <a:cs typeface="Segoe UI Semibold" charset="0"/>
              </a:defRPr>
            </a:lvl1pPr>
          </a:lstStyle>
          <a:p>
            <a:pPr marL="0" marR="0" lvl="0" indent="0" algn="l" defTabSz="896046"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147" normalizeH="0" baseline="0" noProof="0">
              <a:ln w="3175">
                <a:noFill/>
              </a:ln>
              <a:solidFill>
                <a:srgbClr val="DC501C"/>
              </a:solidFill>
              <a:effectLst/>
              <a:uLnTx/>
              <a:uFillTx/>
              <a:latin typeface="Segoe UI Semibold" panose="020B0702040204020203" pitchFamily="34" charset="0"/>
              <a:cs typeface="Segoe UI Semibold" panose="020B0702040204020203" pitchFamily="34" charset="0"/>
            </a:endParaRPr>
          </a:p>
        </p:txBody>
      </p:sp>
      <p:sp>
        <p:nvSpPr>
          <p:cNvPr id="2" name="Title 1">
            <a:extLst>
              <a:ext uri="{FF2B5EF4-FFF2-40B4-BE49-F238E27FC236}">
                <a16:creationId xmlns:a16="http://schemas.microsoft.com/office/drawing/2014/main" id="{30EB5981-4DD9-49A9-9348-866110F2E8B6}"/>
              </a:ext>
            </a:extLst>
          </p:cNvPr>
          <p:cNvSpPr>
            <a:spLocks noGrp="1"/>
          </p:cNvSpPr>
          <p:nvPr>
            <p:ph type="title"/>
          </p:nvPr>
        </p:nvSpPr>
        <p:spPr>
          <a:xfrm>
            <a:off x="297521" y="251803"/>
            <a:ext cx="11655840" cy="899665"/>
          </a:xfrm>
        </p:spPr>
        <p:txBody>
          <a:bodyPr/>
          <a:lstStyle/>
          <a:p>
            <a:r>
              <a:rPr lang="fr-FR"/>
              <a:t>Microsoft 365 Teams sales formula</a:t>
            </a:r>
            <a:br>
              <a:rPr lang="fr-FR"/>
            </a:br>
            <a:r>
              <a:rPr lang="en-US" sz="2800" spc="-147">
                <a:solidFill>
                  <a:srgbClr val="505050"/>
                </a:solidFill>
              </a:rPr>
              <a:t>New opportunities start with Microsoft Teams</a:t>
            </a:r>
          </a:p>
        </p:txBody>
      </p:sp>
    </p:spTree>
    <p:extLst>
      <p:ext uri="{BB962C8B-B14F-4D97-AF65-F5344CB8AC3E}">
        <p14:creationId xmlns:p14="http://schemas.microsoft.com/office/powerpoint/2010/main" val="23967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72BB9C-A493-419D-8B51-1E9194C8A383}"/>
              </a:ext>
            </a:extLst>
          </p:cNvPr>
          <p:cNvPicPr>
            <a:picLocks noChangeAspect="1"/>
          </p:cNvPicPr>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1113115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141253-6316-40BC-8480-A6420328480A}"/>
              </a:ext>
            </a:extLst>
          </p:cNvPr>
          <p:cNvPicPr>
            <a:picLocks noChangeAspect="1"/>
          </p:cNvPicPr>
          <p:nvPr/>
        </p:nvPicPr>
        <p:blipFill rotWithShape="1">
          <a:blip r:embed="rId2"/>
          <a:srcRect r="444"/>
          <a:stretch/>
        </p:blipFill>
        <p:spPr>
          <a:xfrm>
            <a:off x="20" y="10"/>
            <a:ext cx="12191980" cy="6857990"/>
          </a:xfrm>
          <a:prstGeom prst="rect">
            <a:avLst/>
          </a:prstGeom>
          <a:noFill/>
        </p:spPr>
      </p:pic>
    </p:spTree>
    <p:extLst>
      <p:ext uri="{BB962C8B-B14F-4D97-AF65-F5344CB8AC3E}">
        <p14:creationId xmlns:p14="http://schemas.microsoft.com/office/powerpoint/2010/main" val="1370588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E6065B-2AFC-4075-A2DC-DAEA8206C891}"/>
              </a:ext>
            </a:extLst>
          </p:cNvPr>
          <p:cNvPicPr>
            <a:picLocks noChangeAspect="1"/>
          </p:cNvPicPr>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2778084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C1D8A-88AF-4628-82F1-E3B0D75D76C6}"/>
              </a:ext>
            </a:extLst>
          </p:cNvPr>
          <p:cNvPicPr>
            <a:picLocks noChangeAspect="1"/>
          </p:cNvPicPr>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2451444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6BBDB-EE8E-48B2-9DFC-7B247A424EF6}"/>
              </a:ext>
            </a:extLst>
          </p:cNvPr>
          <p:cNvPicPr>
            <a:picLocks noChangeAspect="1"/>
          </p:cNvPicPr>
          <p:nvPr/>
        </p:nvPicPr>
        <p:blipFill rotWithShape="1">
          <a:blip r:embed="rId2"/>
          <a:srcRect l="444"/>
          <a:stretch/>
        </p:blipFill>
        <p:spPr>
          <a:xfrm>
            <a:off x="20" y="10"/>
            <a:ext cx="12191980" cy="6857990"/>
          </a:xfrm>
          <a:prstGeom prst="rect">
            <a:avLst/>
          </a:prstGeom>
          <a:noFill/>
        </p:spPr>
      </p:pic>
    </p:spTree>
    <p:extLst>
      <p:ext uri="{BB962C8B-B14F-4D97-AF65-F5344CB8AC3E}">
        <p14:creationId xmlns:p14="http://schemas.microsoft.com/office/powerpoint/2010/main" val="2130506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01A889A-2614-A149-AFDA-2E7209A25845}"/>
              </a:ext>
            </a:extLst>
          </p:cNvPr>
          <p:cNvSpPr/>
          <p:nvPr/>
        </p:nvSpPr>
        <p:spPr>
          <a:xfrm>
            <a:off x="930430" y="5962531"/>
            <a:ext cx="1757174" cy="7890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9">
            <a:extLst>
              <a:ext uri="{FF2B5EF4-FFF2-40B4-BE49-F238E27FC236}">
                <a16:creationId xmlns:a16="http://schemas.microsoft.com/office/drawing/2014/main" id="{DA3781EF-E820-704F-8352-DF44E076DEB2}"/>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
        <p:nvSpPr>
          <p:cNvPr id="10" name="Title 5">
            <a:extLst>
              <a:ext uri="{FF2B5EF4-FFF2-40B4-BE49-F238E27FC236}">
                <a16:creationId xmlns:a16="http://schemas.microsoft.com/office/drawing/2014/main" id="{689C5FAE-EFF3-DA49-9486-E1D38BCAF142}"/>
              </a:ext>
            </a:extLst>
          </p:cNvPr>
          <p:cNvSpPr txBox="1">
            <a:spLocks/>
          </p:cNvSpPr>
          <p:nvPr/>
        </p:nvSpPr>
        <p:spPr>
          <a:xfrm>
            <a:off x="1937687" y="1751482"/>
            <a:ext cx="8316626" cy="16775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4D62A"/>
                </a:solidFill>
                <a:effectLst/>
                <a:uLnTx/>
                <a:uFillTx/>
                <a:latin typeface="Century Gothic" panose="020B0502020202020204" pitchFamily="34" charset="0"/>
                <a:ea typeface="Tahoma" panose="020B0604030504040204" pitchFamily="34" charset="0"/>
                <a:cs typeface="Arial Black" panose="020B0604020202020204" pitchFamily="34" charset="0"/>
              </a:rPr>
              <a:t>LET’S TALK</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Arial Black" panose="020B0604020202020204" pitchFamily="34" charset="0"/>
              </a:rPr>
              <a:t>QUESTIONS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Arial Black" panose="020B0604020202020204" pitchFamily="34" charset="0"/>
            </a:endParaRPr>
          </a:p>
        </p:txBody>
      </p:sp>
    </p:spTree>
    <p:extLst>
      <p:ext uri="{BB962C8B-B14F-4D97-AF65-F5344CB8AC3E}">
        <p14:creationId xmlns:p14="http://schemas.microsoft.com/office/powerpoint/2010/main" val="4097522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CB38429-321B-43D7-8187-6AC8C6BA7513}"/>
              </a:ext>
            </a:extLst>
          </p:cNvPr>
          <p:cNvSpPr>
            <a:spLocks noGrp="1"/>
          </p:cNvSpPr>
          <p:nvPr>
            <p:ph type="body" sz="quarter" idx="10"/>
          </p:nvPr>
        </p:nvSpPr>
        <p:spPr>
          <a:xfrm>
            <a:off x="3376612" y="4209498"/>
            <a:ext cx="5438775" cy="1371600"/>
          </a:xfrm>
        </p:spPr>
        <p:txBody>
          <a:bodyPr>
            <a:normAutofit/>
          </a:bodyPr>
          <a:lstStyle/>
          <a:p>
            <a:r>
              <a:rPr lang="en-US" sz="3600"/>
              <a:t>THANK YOU! </a:t>
            </a:r>
          </a:p>
        </p:txBody>
      </p:sp>
      <p:sp>
        <p:nvSpPr>
          <p:cNvPr id="4" name="Title 3">
            <a:extLst>
              <a:ext uri="{FF2B5EF4-FFF2-40B4-BE49-F238E27FC236}">
                <a16:creationId xmlns:a16="http://schemas.microsoft.com/office/drawing/2014/main" id="{C6BD8FA7-E284-4EF6-B576-981310AF6777}"/>
              </a:ext>
            </a:extLst>
          </p:cNvPr>
          <p:cNvSpPr>
            <a:spLocks noGrp="1"/>
          </p:cNvSpPr>
          <p:nvPr>
            <p:ph type="ctrTitle" idx="4294967295"/>
          </p:nvPr>
        </p:nvSpPr>
        <p:spPr>
          <a:xfrm>
            <a:off x="0" y="2589213"/>
            <a:ext cx="5029200" cy="1133475"/>
          </a:xfrm>
        </p:spPr>
        <p:txBody>
          <a:bodyPr/>
          <a:lstStyle/>
          <a:p>
            <a:r>
              <a:rPr lang="en-US"/>
              <a:t>Microsoft 365</a:t>
            </a:r>
          </a:p>
        </p:txBody>
      </p:sp>
    </p:spTree>
    <p:extLst>
      <p:ext uri="{BB962C8B-B14F-4D97-AF65-F5344CB8AC3E}">
        <p14:creationId xmlns:p14="http://schemas.microsoft.com/office/powerpoint/2010/main" val="4259581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01A889A-2614-A149-AFDA-2E7209A25845}"/>
              </a:ext>
            </a:extLst>
          </p:cNvPr>
          <p:cNvSpPr/>
          <p:nvPr/>
        </p:nvSpPr>
        <p:spPr>
          <a:xfrm>
            <a:off x="930430" y="5962531"/>
            <a:ext cx="1757174" cy="7890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9">
            <a:extLst>
              <a:ext uri="{FF2B5EF4-FFF2-40B4-BE49-F238E27FC236}">
                <a16:creationId xmlns:a16="http://schemas.microsoft.com/office/drawing/2014/main" id="{DA3781EF-E820-704F-8352-DF44E076DEB2}"/>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
        <p:nvSpPr>
          <p:cNvPr id="10" name="Title 5">
            <a:extLst>
              <a:ext uri="{FF2B5EF4-FFF2-40B4-BE49-F238E27FC236}">
                <a16:creationId xmlns:a16="http://schemas.microsoft.com/office/drawing/2014/main" id="{689C5FAE-EFF3-DA49-9486-E1D38BCAF142}"/>
              </a:ext>
            </a:extLst>
          </p:cNvPr>
          <p:cNvSpPr txBox="1">
            <a:spLocks/>
          </p:cNvSpPr>
          <p:nvPr/>
        </p:nvSpPr>
        <p:spPr>
          <a:xfrm>
            <a:off x="1937687" y="1751482"/>
            <a:ext cx="8316626" cy="16775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4D62A"/>
                </a:solidFill>
                <a:effectLst/>
                <a:uLnTx/>
                <a:uFillTx/>
                <a:latin typeface="Century Gothic" panose="020B0502020202020204" pitchFamily="34" charset="0"/>
                <a:ea typeface="Tahoma" panose="020B0604030504040204" pitchFamily="34" charset="0"/>
                <a:cs typeface="Arial Black" panose="020B0604020202020204" pitchFamily="34" charset="0"/>
              </a:rPr>
              <a:t>LET’S TALK</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Arial Black" panose="020B0604020202020204" pitchFamily="34" charset="0"/>
              </a:rPr>
              <a:t>PAX8</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Arial Black" panose="020B0604020202020204" pitchFamily="34" charset="0"/>
            </a:endParaRPr>
          </a:p>
        </p:txBody>
      </p:sp>
    </p:spTree>
    <p:extLst>
      <p:ext uri="{BB962C8B-B14F-4D97-AF65-F5344CB8AC3E}">
        <p14:creationId xmlns:p14="http://schemas.microsoft.com/office/powerpoint/2010/main" val="102458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96433C53-BC3A-4842-98A8-99D66B1F67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261" y="1897130"/>
            <a:ext cx="2363325" cy="1575550"/>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87CEF950-156C-3C4F-AD80-EADFB34BD9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1141" y="1897130"/>
            <a:ext cx="2363325" cy="1575550"/>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1A901FB1-773B-E742-99D4-10195F2DF9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2153" y="1897130"/>
            <a:ext cx="2363325" cy="1575550"/>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5F3AED86-32B2-8D4B-9440-F2826D9C8C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76910" y="1897130"/>
            <a:ext cx="2363325" cy="1575550"/>
          </a:xfrm>
          <a:prstGeom prst="rect">
            <a:avLst/>
          </a:prstGeom>
        </p:spPr>
      </p:pic>
      <p:sp>
        <p:nvSpPr>
          <p:cNvPr id="5" name="Title 4">
            <a:extLst>
              <a:ext uri="{FF2B5EF4-FFF2-40B4-BE49-F238E27FC236}">
                <a16:creationId xmlns:a16="http://schemas.microsoft.com/office/drawing/2014/main" id="{552BC294-A86C-44D9-9F72-A90A7C976A61}"/>
              </a:ext>
            </a:extLst>
          </p:cNvPr>
          <p:cNvSpPr>
            <a:spLocks noGrp="1"/>
          </p:cNvSpPr>
          <p:nvPr>
            <p:ph type="title"/>
          </p:nvPr>
        </p:nvSpPr>
        <p:spPr/>
        <p:txBody>
          <a:bodyPr/>
          <a:lstStyle/>
          <a:p>
            <a:r>
              <a:rPr lang="en-US"/>
              <a:t>Pax8 Story</a:t>
            </a:r>
          </a:p>
        </p:txBody>
      </p:sp>
      <p:sp>
        <p:nvSpPr>
          <p:cNvPr id="4" name="Slide Number Placeholder 3">
            <a:extLst>
              <a:ext uri="{FF2B5EF4-FFF2-40B4-BE49-F238E27FC236}">
                <a16:creationId xmlns:a16="http://schemas.microsoft.com/office/drawing/2014/main" id="{832AB23B-48FF-7C42-9426-949CF9F84D4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126DE-FB38-BA4F-8ACF-CCC9A7226B6B}" type="slidenum">
              <a:rPr kumimoji="0" lang="en-US" sz="800" b="1" i="0" u="none" strike="noStrike" kern="1200" cap="none" spc="0" normalizeH="0" baseline="0" noProof="0" smtClean="0">
                <a:ln>
                  <a:noFill/>
                </a:ln>
                <a:solidFill>
                  <a:srgbClr val="FFFFFF"/>
                </a:solidFill>
                <a:effectLst/>
                <a:uLnTx/>
                <a:uFillTx/>
                <a:latin typeface="Tahoma" charset="0"/>
                <a:ea typeface="Tahoma" charset="0"/>
                <a:cs typeface="Tahoma"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1" i="0" u="none" strike="noStrike" kern="1200" cap="none" spc="0" normalizeH="0" baseline="0" noProof="0">
              <a:ln>
                <a:noFill/>
              </a:ln>
              <a:solidFill>
                <a:srgbClr val="FFFFFF"/>
              </a:solidFill>
              <a:effectLst/>
              <a:uLnTx/>
              <a:uFillTx/>
              <a:latin typeface="Tahoma" charset="0"/>
              <a:ea typeface="Tahoma" charset="0"/>
              <a:cs typeface="Tahoma" charset="0"/>
            </a:endParaRPr>
          </a:p>
        </p:txBody>
      </p:sp>
      <p:pic>
        <p:nvPicPr>
          <p:cNvPr id="17" name="Picture 16">
            <a:extLst>
              <a:ext uri="{FF2B5EF4-FFF2-40B4-BE49-F238E27FC236}">
                <a16:creationId xmlns:a16="http://schemas.microsoft.com/office/drawing/2014/main" id="{F84DB326-CAEA-7C42-8962-FA8341A5305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3347522" y="3575955"/>
            <a:ext cx="2121148" cy="1844477"/>
          </a:xfrm>
          <a:prstGeom prst="rect">
            <a:avLst/>
          </a:prstGeom>
        </p:spPr>
      </p:pic>
      <p:pic>
        <p:nvPicPr>
          <p:cNvPr id="18" name="Picture 17">
            <a:extLst>
              <a:ext uri="{FF2B5EF4-FFF2-40B4-BE49-F238E27FC236}">
                <a16:creationId xmlns:a16="http://schemas.microsoft.com/office/drawing/2014/main" id="{28D60FFF-77B7-3649-9F94-A3D898E5B6BE}"/>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8758412" y="3588312"/>
            <a:ext cx="2121147" cy="1844476"/>
          </a:xfrm>
          <a:prstGeom prst="rect">
            <a:avLst/>
          </a:prstGeom>
        </p:spPr>
      </p:pic>
      <p:pic>
        <p:nvPicPr>
          <p:cNvPr id="19" name="Picture 18">
            <a:extLst>
              <a:ext uri="{FF2B5EF4-FFF2-40B4-BE49-F238E27FC236}">
                <a16:creationId xmlns:a16="http://schemas.microsoft.com/office/drawing/2014/main" id="{62BCE9A4-5ACE-6946-B3A4-5EF00E0AAB1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70920" y="3891778"/>
            <a:ext cx="1237544" cy="1237544"/>
          </a:xfrm>
          <a:prstGeom prst="rect">
            <a:avLst/>
          </a:prstGeom>
        </p:spPr>
      </p:pic>
      <p:pic>
        <p:nvPicPr>
          <p:cNvPr id="32" name="Picture 31">
            <a:extLst>
              <a:ext uri="{FF2B5EF4-FFF2-40B4-BE49-F238E27FC236}">
                <a16:creationId xmlns:a16="http://schemas.microsoft.com/office/drawing/2014/main" id="{2EE7567F-8EE0-D441-8BC3-AE31011720A8}"/>
              </a:ext>
            </a:extLst>
          </p:cNvPr>
          <p:cNvPicPr>
            <a:picLocks noChangeAspect="1"/>
          </p:cNvPicPr>
          <p:nvPr/>
        </p:nvPicPr>
        <p:blipFill>
          <a:blip r:embed="rId9" cstate="print">
            <a:lum bright="100000" contrast="100000"/>
            <a:extLst>
              <a:ext uri="{28A0092B-C50C-407E-A947-70E740481C1C}">
                <a14:useLocalDpi xmlns:a14="http://schemas.microsoft.com/office/drawing/2010/main"/>
              </a:ext>
            </a:extLst>
          </a:blip>
          <a:stretch>
            <a:fillRect/>
          </a:stretch>
        </p:blipFill>
        <p:spPr>
          <a:xfrm>
            <a:off x="1517005" y="4064052"/>
            <a:ext cx="1625954" cy="874602"/>
          </a:xfrm>
          <a:prstGeom prst="rect">
            <a:avLst/>
          </a:prstGeom>
        </p:spPr>
      </p:pic>
      <p:pic>
        <p:nvPicPr>
          <p:cNvPr id="33" name="Picture 32">
            <a:extLst>
              <a:ext uri="{FF2B5EF4-FFF2-40B4-BE49-F238E27FC236}">
                <a16:creationId xmlns:a16="http://schemas.microsoft.com/office/drawing/2014/main" id="{9831BC00-0BEA-4949-9991-4634265E21EB}"/>
              </a:ext>
            </a:extLst>
          </p:cNvPr>
          <p:cNvPicPr>
            <a:picLocks noChangeAspect="1"/>
          </p:cNvPicPr>
          <p:nvPr/>
        </p:nvPicPr>
        <p:blipFill>
          <a:blip r:embed="rId10" cstate="print">
            <a:lum bright="100000" contrast="100000"/>
            <a:extLst>
              <a:ext uri="{28A0092B-C50C-407E-A947-70E740481C1C}">
                <a14:useLocalDpi xmlns:a14="http://schemas.microsoft.com/office/drawing/2010/main"/>
              </a:ext>
            </a:extLst>
          </a:blip>
          <a:stretch>
            <a:fillRect/>
          </a:stretch>
        </p:blipFill>
        <p:spPr>
          <a:xfrm>
            <a:off x="6984194" y="4060892"/>
            <a:ext cx="1625954" cy="874602"/>
          </a:xfrm>
          <a:prstGeom prst="rect">
            <a:avLst/>
          </a:prstGeom>
        </p:spPr>
      </p:pic>
      <p:grpSp>
        <p:nvGrpSpPr>
          <p:cNvPr id="34" name="Group 33">
            <a:extLst>
              <a:ext uri="{FF2B5EF4-FFF2-40B4-BE49-F238E27FC236}">
                <a16:creationId xmlns:a16="http://schemas.microsoft.com/office/drawing/2014/main" id="{745AB458-EF7D-6D49-B064-B733F77A0EAE}"/>
              </a:ext>
            </a:extLst>
          </p:cNvPr>
          <p:cNvGrpSpPr/>
          <p:nvPr/>
        </p:nvGrpSpPr>
        <p:grpSpPr>
          <a:xfrm>
            <a:off x="1161952" y="2320091"/>
            <a:ext cx="9868096" cy="774289"/>
            <a:chOff x="1192494" y="1912315"/>
            <a:chExt cx="9868096" cy="774289"/>
          </a:xfrm>
        </p:grpSpPr>
        <p:sp>
          <p:nvSpPr>
            <p:cNvPr id="39" name="Rectangle 38">
              <a:extLst>
                <a:ext uri="{FF2B5EF4-FFF2-40B4-BE49-F238E27FC236}">
                  <a16:creationId xmlns:a16="http://schemas.microsoft.com/office/drawing/2014/main" id="{FEDAF77A-1BDD-1F4A-B896-14AEAB05D575}"/>
                </a:ext>
              </a:extLst>
            </p:cNvPr>
            <p:cNvSpPr/>
            <p:nvPr/>
          </p:nvSpPr>
          <p:spPr>
            <a:xfrm>
              <a:off x="1192494" y="1978709"/>
              <a:ext cx="1996039" cy="707895"/>
            </a:xfrm>
            <a:prstGeom prst="rect">
              <a:avLst/>
            </a:prstGeom>
          </p:spPr>
          <p:txBody>
            <a:bodyPr wrap="square">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Arial Black" panose="020B0604020202020204" pitchFamily="34" charset="0"/>
                  <a:sym typeface="Helvetica Neue Medium"/>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Arial" panose="020B0604020202020204" pitchFamily="34" charset="0"/>
                  <a:sym typeface="Helvetica Neue Medium"/>
                </a:rPr>
                <a:t>FOUNDED</a:t>
              </a:r>
            </a:p>
          </p:txBody>
        </p:sp>
        <p:sp>
          <p:nvSpPr>
            <p:cNvPr id="40" name="Rectangle 39">
              <a:extLst>
                <a:ext uri="{FF2B5EF4-FFF2-40B4-BE49-F238E27FC236}">
                  <a16:creationId xmlns:a16="http://schemas.microsoft.com/office/drawing/2014/main" id="{C3729A63-B835-0447-A4C6-0E80C9CDDA20}"/>
                </a:ext>
              </a:extLst>
            </p:cNvPr>
            <p:cNvSpPr/>
            <p:nvPr/>
          </p:nvSpPr>
          <p:spPr>
            <a:xfrm>
              <a:off x="3817249" y="1977895"/>
              <a:ext cx="1996040" cy="707895"/>
            </a:xfrm>
            <a:prstGeom prst="rect">
              <a:avLst/>
            </a:prstGeom>
          </p:spPr>
          <p:txBody>
            <a:bodyPr wrap="square">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Arial Black" panose="020B0604020202020204" pitchFamily="34" charset="0"/>
                  <a:sym typeface="Helvetica Neue Medium"/>
                </a:rPr>
                <a:t>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Arial" panose="020B0604020202020204" pitchFamily="34" charset="0"/>
                  <a:sym typeface="Helvetica Neue Medium"/>
                </a:rPr>
                <a:t>EMPLOYEES</a:t>
              </a:r>
            </a:p>
          </p:txBody>
        </p:sp>
        <p:sp>
          <p:nvSpPr>
            <p:cNvPr id="41" name="Rectangle 40">
              <a:extLst>
                <a:ext uri="{FF2B5EF4-FFF2-40B4-BE49-F238E27FC236}">
                  <a16:creationId xmlns:a16="http://schemas.microsoft.com/office/drawing/2014/main" id="{A701F0C4-B577-2E4B-BB39-D93E668234DB}"/>
                </a:ext>
              </a:extLst>
            </p:cNvPr>
            <p:cNvSpPr/>
            <p:nvPr/>
          </p:nvSpPr>
          <p:spPr>
            <a:xfrm>
              <a:off x="6488659" y="1912315"/>
              <a:ext cx="1996040" cy="766885"/>
            </a:xfrm>
            <a:prstGeom prst="rect">
              <a:avLst/>
            </a:prstGeom>
          </p:spPr>
          <p:txBody>
            <a:bodyPr wrap="square">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Arial Black" panose="020B0604020202020204" pitchFamily="34" charset="0"/>
                  <a:sym typeface="Helvetica Neue Medium"/>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Arial" panose="020B0604020202020204" pitchFamily="34" charset="0"/>
                  <a:sym typeface="Helvetica Neue Medium"/>
                </a:rPr>
                <a:t>VENDORS</a:t>
              </a:r>
            </a:p>
          </p:txBody>
        </p:sp>
        <p:sp>
          <p:nvSpPr>
            <p:cNvPr id="42" name="Rectangle 41">
              <a:extLst>
                <a:ext uri="{FF2B5EF4-FFF2-40B4-BE49-F238E27FC236}">
                  <a16:creationId xmlns:a16="http://schemas.microsoft.com/office/drawing/2014/main" id="{E89E9664-9832-D341-9DD3-A316A851FC04}"/>
                </a:ext>
              </a:extLst>
            </p:cNvPr>
            <p:cNvSpPr/>
            <p:nvPr/>
          </p:nvSpPr>
          <p:spPr>
            <a:xfrm>
              <a:off x="9064550" y="1971314"/>
              <a:ext cx="1996040" cy="707886"/>
            </a:xfrm>
            <a:prstGeom prst="rect">
              <a:avLst/>
            </a:prstGeom>
          </p:spPr>
          <p:txBody>
            <a:bodyPr wrap="square">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Arial Black" panose="020B0604020202020204" pitchFamily="34" charset="0"/>
                  <a:sym typeface="Helvetica Neue Medium"/>
                </a:rPr>
                <a:t>11,000+</a:t>
              </a:r>
              <a:endParaRPr kumimoji="0" lang="en-US" sz="1800" b="1" i="0" u="none"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Arial Black" panose="020B0604020202020204" pitchFamily="34" charset="0"/>
                <a:sym typeface="Helvetica Neue Medium"/>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Arial" panose="020B0604020202020204" pitchFamily="34" charset="0"/>
                  <a:sym typeface="Helvetica Neue Medium"/>
                </a:rPr>
                <a:t>PARTNERS</a:t>
              </a:r>
            </a:p>
          </p:txBody>
        </p:sp>
      </p:grpSp>
      <p:sp>
        <p:nvSpPr>
          <p:cNvPr id="2" name="TextBox 1">
            <a:extLst>
              <a:ext uri="{FF2B5EF4-FFF2-40B4-BE49-F238E27FC236}">
                <a16:creationId xmlns:a16="http://schemas.microsoft.com/office/drawing/2014/main" id="{E9757E94-94A7-4636-BDAB-7843EFDF77A9}"/>
              </a:ext>
            </a:extLst>
          </p:cNvPr>
          <p:cNvSpPr txBox="1"/>
          <p:nvPr/>
        </p:nvSpPr>
        <p:spPr>
          <a:xfrm>
            <a:off x="64655" y="0"/>
            <a:ext cx="877454" cy="369332"/>
          </a:xfrm>
          <a:prstGeom prst="rect">
            <a:avLst/>
          </a:prstGeom>
          <a:solidFill>
            <a:srgbClr val="1C243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243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989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3182B416-A10A-C649-8040-F3063CDD3F74}"/>
              </a:ext>
            </a:extLst>
          </p:cNvPr>
          <p:cNvSpPr txBox="1">
            <a:spLocks/>
          </p:cNvSpPr>
          <p:nvPr/>
        </p:nvSpPr>
        <p:spPr>
          <a:xfrm>
            <a:off x="829564" y="1108836"/>
            <a:ext cx="10532872" cy="71465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1C243B"/>
                </a:solidFill>
                <a:effectLst/>
                <a:uLnTx/>
                <a:uFillTx/>
                <a:latin typeface="Century Gothic" panose="020B0502020202020204" pitchFamily="34" charset="0"/>
                <a:ea typeface="Tahoma" charset="0"/>
                <a:cs typeface="Arial Black" panose="020B0604020202020204" pitchFamily="34" charset="0"/>
              </a:rPr>
              <a:t>SOLUTION: A MODERN CLOUD JOURNEY</a:t>
            </a:r>
          </a:p>
        </p:txBody>
      </p:sp>
      <p:sp>
        <p:nvSpPr>
          <p:cNvPr id="6" name="Title 5">
            <a:extLst>
              <a:ext uri="{FF2B5EF4-FFF2-40B4-BE49-F238E27FC236}">
                <a16:creationId xmlns:a16="http://schemas.microsoft.com/office/drawing/2014/main" id="{561139A9-9548-B34E-A0FA-EB61879E6276}"/>
              </a:ext>
            </a:extLst>
          </p:cNvPr>
          <p:cNvSpPr txBox="1">
            <a:spLocks/>
          </p:cNvSpPr>
          <p:nvPr/>
        </p:nvSpPr>
        <p:spPr>
          <a:xfrm>
            <a:off x="1450849" y="2187042"/>
            <a:ext cx="2729991" cy="3976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4D62C"/>
                </a:solidFill>
                <a:effectLst/>
                <a:uLnTx/>
                <a:uFillTx/>
                <a:latin typeface="Century Gothic" panose="020B0502020202020204" pitchFamily="34" charset="0"/>
                <a:ea typeface="Tahoma" charset="0"/>
                <a:cs typeface="Arial Black" panose="020B0604020202020204" pitchFamily="34" charset="0"/>
              </a:rPr>
              <a:t>TECHNOLOGY</a:t>
            </a:r>
          </a:p>
        </p:txBody>
      </p:sp>
      <p:sp>
        <p:nvSpPr>
          <p:cNvPr id="7" name="Title 5">
            <a:extLst>
              <a:ext uri="{FF2B5EF4-FFF2-40B4-BE49-F238E27FC236}">
                <a16:creationId xmlns:a16="http://schemas.microsoft.com/office/drawing/2014/main" id="{3954A21D-1658-1446-968E-00E869E51405}"/>
              </a:ext>
            </a:extLst>
          </p:cNvPr>
          <p:cNvSpPr txBox="1">
            <a:spLocks/>
          </p:cNvSpPr>
          <p:nvPr/>
        </p:nvSpPr>
        <p:spPr>
          <a:xfrm>
            <a:off x="4322176" y="2040738"/>
            <a:ext cx="3547648" cy="119949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4D62C"/>
                </a:solidFill>
                <a:effectLst/>
                <a:uLnTx/>
                <a:uFillTx/>
                <a:latin typeface="Century Gothic" panose="020B0502020202020204" pitchFamily="34" charset="0"/>
                <a:ea typeface="Tahoma" charset="0"/>
                <a:cs typeface="Arial Black" panose="020B0604020202020204" pitchFamily="34" charset="0"/>
              </a:rPr>
              <a:t>WINGMAN </a:t>
            </a:r>
            <a:br>
              <a:rPr kumimoji="0" lang="en-US" sz="2400" b="1" i="0" u="none" strike="noStrike" kern="1200" cap="none" spc="0" normalizeH="0" baseline="0" noProof="0">
                <a:ln>
                  <a:noFill/>
                </a:ln>
                <a:solidFill>
                  <a:srgbClr val="44D62C"/>
                </a:solidFill>
                <a:effectLst/>
                <a:uLnTx/>
                <a:uFillTx/>
                <a:latin typeface="Century Gothic" panose="020B0502020202020204" pitchFamily="34" charset="0"/>
                <a:ea typeface="Tahoma" charset="0"/>
                <a:cs typeface="Arial Black" panose="020B0604020202020204" pitchFamily="34" charset="0"/>
              </a:rPr>
            </a:br>
            <a:r>
              <a:rPr kumimoji="0" lang="en-US" sz="2400" b="1" i="0" u="none" strike="noStrike" kern="1200" cap="none" spc="0" normalizeH="0" baseline="0" noProof="0">
                <a:ln>
                  <a:noFill/>
                </a:ln>
                <a:solidFill>
                  <a:srgbClr val="44D62C"/>
                </a:solidFill>
                <a:effectLst/>
                <a:uLnTx/>
                <a:uFillTx/>
                <a:latin typeface="Century Gothic" panose="020B0502020202020204" pitchFamily="34" charset="0"/>
                <a:ea typeface="Tahoma" charset="0"/>
                <a:cs typeface="Arial Black" panose="020B0604020202020204" pitchFamily="34" charset="0"/>
              </a:rPr>
              <a:t>EXPERIENCE</a:t>
            </a:r>
          </a:p>
        </p:txBody>
      </p:sp>
      <p:sp>
        <p:nvSpPr>
          <p:cNvPr id="8" name="Title 5">
            <a:extLst>
              <a:ext uri="{FF2B5EF4-FFF2-40B4-BE49-F238E27FC236}">
                <a16:creationId xmlns:a16="http://schemas.microsoft.com/office/drawing/2014/main" id="{3061FF75-03B4-C14B-9AEA-210FDEF3CD20}"/>
              </a:ext>
            </a:extLst>
          </p:cNvPr>
          <p:cNvSpPr txBox="1">
            <a:spLocks/>
          </p:cNvSpPr>
          <p:nvPr/>
        </p:nvSpPr>
        <p:spPr>
          <a:xfrm>
            <a:off x="8011161" y="2040738"/>
            <a:ext cx="2729991" cy="799998"/>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4D62C"/>
                </a:solidFill>
                <a:effectLst/>
                <a:uLnTx/>
                <a:uFillTx/>
                <a:latin typeface="Century Gothic" panose="020B0502020202020204" pitchFamily="34" charset="0"/>
                <a:ea typeface="Tahoma" charset="0"/>
                <a:cs typeface="Arial Black" panose="020B0604020202020204" pitchFamily="34" charset="0"/>
              </a:rPr>
              <a:t>CUSTOM </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4D62C"/>
                </a:solidFill>
                <a:effectLst/>
                <a:uLnTx/>
                <a:uFillTx/>
                <a:latin typeface="Century Gothic" panose="020B0502020202020204" pitchFamily="34" charset="0"/>
                <a:ea typeface="Tahoma" charset="0"/>
                <a:cs typeface="Arial Black" panose="020B0604020202020204" pitchFamily="34" charset="0"/>
              </a:rPr>
              <a:t>STACK</a:t>
            </a:r>
          </a:p>
        </p:txBody>
      </p:sp>
      <p:pic>
        <p:nvPicPr>
          <p:cNvPr id="9" name="Picture 8" descr="A close up of a sign&#10;&#10;Description automatically generated">
            <a:extLst>
              <a:ext uri="{FF2B5EF4-FFF2-40B4-BE49-F238E27FC236}">
                <a16:creationId xmlns:a16="http://schemas.microsoft.com/office/drawing/2014/main" id="{CB61F2EE-D5A0-A848-9596-A81DCF2824E0}"/>
              </a:ext>
            </a:extLst>
          </p:cNvPr>
          <p:cNvPicPr>
            <a:picLocks noChangeAspect="1"/>
          </p:cNvPicPr>
          <p:nvPr/>
        </p:nvPicPr>
        <p:blipFill>
          <a:blip r:embed="rId3"/>
          <a:stretch>
            <a:fillRect/>
          </a:stretch>
        </p:blipFill>
        <p:spPr>
          <a:xfrm>
            <a:off x="4604288" y="2767843"/>
            <a:ext cx="2983424" cy="2983424"/>
          </a:xfrm>
          <a:prstGeom prst="rect">
            <a:avLst/>
          </a:prstGeom>
        </p:spPr>
      </p:pic>
      <p:pic>
        <p:nvPicPr>
          <p:cNvPr id="10" name="Picture 9">
            <a:extLst>
              <a:ext uri="{FF2B5EF4-FFF2-40B4-BE49-F238E27FC236}">
                <a16:creationId xmlns:a16="http://schemas.microsoft.com/office/drawing/2014/main" id="{7BDD6DE4-55F3-3449-A59F-4675FC2A4F9E}"/>
              </a:ext>
            </a:extLst>
          </p:cNvPr>
          <p:cNvPicPr>
            <a:picLocks noChangeAspect="1"/>
          </p:cNvPicPr>
          <p:nvPr/>
        </p:nvPicPr>
        <p:blipFill>
          <a:blip r:embed="rId4"/>
          <a:stretch>
            <a:fillRect/>
          </a:stretch>
        </p:blipFill>
        <p:spPr>
          <a:xfrm>
            <a:off x="8495277" y="3295161"/>
            <a:ext cx="1702608" cy="1868716"/>
          </a:xfrm>
          <a:prstGeom prst="rect">
            <a:avLst/>
          </a:prstGeom>
        </p:spPr>
      </p:pic>
      <p:pic>
        <p:nvPicPr>
          <p:cNvPr id="11" name="Picture 10">
            <a:extLst>
              <a:ext uri="{FF2B5EF4-FFF2-40B4-BE49-F238E27FC236}">
                <a16:creationId xmlns:a16="http://schemas.microsoft.com/office/drawing/2014/main" id="{1E4703EC-1760-7343-B198-AA06082DD54C}"/>
              </a:ext>
            </a:extLst>
          </p:cNvPr>
          <p:cNvPicPr>
            <a:picLocks noChangeAspect="1"/>
          </p:cNvPicPr>
          <p:nvPr/>
        </p:nvPicPr>
        <p:blipFill>
          <a:blip r:embed="rId5"/>
          <a:stretch>
            <a:fillRect/>
          </a:stretch>
        </p:blipFill>
        <p:spPr>
          <a:xfrm>
            <a:off x="1450849" y="3193655"/>
            <a:ext cx="2565400" cy="1943100"/>
          </a:xfrm>
          <a:prstGeom prst="rect">
            <a:avLst/>
          </a:prstGeom>
        </p:spPr>
      </p:pic>
    </p:spTree>
    <p:extLst>
      <p:ext uri="{BB962C8B-B14F-4D97-AF65-F5344CB8AC3E}">
        <p14:creationId xmlns:p14="http://schemas.microsoft.com/office/powerpoint/2010/main" val="4264505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2AB23B-48FF-7C42-9426-949CF9F84D46}"/>
              </a:ext>
            </a:extLst>
          </p:cNvPr>
          <p:cNvSpPr>
            <a:spLocks noGrp="1"/>
          </p:cNvSpPr>
          <p:nvPr>
            <p:ph type="sldNum" sz="quarter" idx="4"/>
          </p:nvPr>
        </p:nvSpPr>
        <p:spPr>
          <a:xfrm>
            <a:off x="9153739" y="615498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b="1" kern="1200">
                <a:solidFill>
                  <a:schemeClr val="bg1"/>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0126DE-FB38-BA4F-8ACF-CCC9A7226B6B}" type="slidenum">
              <a:rPr kumimoji="0" lang="en-US" sz="800" b="1" i="0" u="none" strike="noStrike" kern="1200" cap="none" spc="0" normalizeH="0" baseline="0" noProof="0" smtClean="0">
                <a:ln>
                  <a:noFill/>
                </a:ln>
                <a:solidFill>
                  <a:srgbClr val="FFFFFF"/>
                </a:solidFill>
                <a:effectLst/>
                <a:uLnTx/>
                <a:uFillTx/>
                <a:latin typeface="Tahoma" charset="0"/>
                <a:ea typeface="Tahoma" charset="0"/>
                <a:cs typeface="Tahoma"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1" i="0" u="none" strike="noStrike" kern="1200" cap="none" spc="0" normalizeH="0" baseline="0" noProof="0">
              <a:ln>
                <a:noFill/>
              </a:ln>
              <a:solidFill>
                <a:srgbClr val="FFFFFF"/>
              </a:solidFill>
              <a:effectLst/>
              <a:uLnTx/>
              <a:uFillTx/>
              <a:latin typeface="Century Gothic" panose="020B0502020202020204" pitchFamily="34" charset="0"/>
              <a:ea typeface="Tahoma" charset="0"/>
              <a:cs typeface="Tahoma" charset="0"/>
            </a:endParaRPr>
          </a:p>
        </p:txBody>
      </p:sp>
      <p:sp>
        <p:nvSpPr>
          <p:cNvPr id="61" name="Title 5">
            <a:extLst>
              <a:ext uri="{FF2B5EF4-FFF2-40B4-BE49-F238E27FC236}">
                <a16:creationId xmlns:a16="http://schemas.microsoft.com/office/drawing/2014/main" id="{6C3B9817-2CF7-9645-A85F-C667C979B15F}"/>
              </a:ext>
            </a:extLst>
          </p:cNvPr>
          <p:cNvSpPr txBox="1">
            <a:spLocks/>
          </p:cNvSpPr>
          <p:nvPr/>
        </p:nvSpPr>
        <p:spPr>
          <a:xfrm>
            <a:off x="560494" y="482883"/>
            <a:ext cx="10532872" cy="71465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entury Gothic" panose="020B0502020202020204" pitchFamily="34" charset="0"/>
                <a:ea typeface="Tahoma" charset="0"/>
                <a:cs typeface="Arial Black" panose="020B0604020202020204" pitchFamily="34" charset="0"/>
              </a:rPr>
              <a:t>MARKETPLACE</a:t>
            </a:r>
          </a:p>
        </p:txBody>
      </p:sp>
      <p:pic>
        <p:nvPicPr>
          <p:cNvPr id="40" name="Picture 39">
            <a:hlinkClick r:id="" action="ppaction://noaction"/>
            <a:extLst>
              <a:ext uri="{FF2B5EF4-FFF2-40B4-BE49-F238E27FC236}">
                <a16:creationId xmlns:a16="http://schemas.microsoft.com/office/drawing/2014/main" id="{82D1A93E-288D-2A42-BC70-F703C8484E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3849" y="2783390"/>
            <a:ext cx="1208589" cy="382942"/>
          </a:xfrm>
          <a:prstGeom prst="rect">
            <a:avLst/>
          </a:prstGeom>
        </p:spPr>
      </p:pic>
      <p:pic>
        <p:nvPicPr>
          <p:cNvPr id="65" name="Picture 64" descr="A picture containing drawing&#10;&#10;Description automatically generated">
            <a:hlinkClick r:id="" action="ppaction://noaction"/>
            <a:extLst>
              <a:ext uri="{FF2B5EF4-FFF2-40B4-BE49-F238E27FC236}">
                <a16:creationId xmlns:a16="http://schemas.microsoft.com/office/drawing/2014/main" id="{66D498C6-4C08-0E46-A48C-52BC0A8D87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618" t="21337" r="6748" b="24284"/>
          <a:stretch/>
        </p:blipFill>
        <p:spPr>
          <a:xfrm>
            <a:off x="3397868" y="3241469"/>
            <a:ext cx="1690835" cy="355132"/>
          </a:xfrm>
          <a:prstGeom prst="rect">
            <a:avLst/>
          </a:prstGeom>
        </p:spPr>
      </p:pic>
      <p:pic>
        <p:nvPicPr>
          <p:cNvPr id="12" name="Picture 11" descr="A picture containing drawing&#10;&#10;Description automatically generated">
            <a:hlinkClick r:id="rId5" action="ppaction://hlinksldjump"/>
            <a:extLst>
              <a:ext uri="{FF2B5EF4-FFF2-40B4-BE49-F238E27FC236}">
                <a16:creationId xmlns:a16="http://schemas.microsoft.com/office/drawing/2014/main" id="{763C04E0-30A1-7F4D-9DD0-67247B0264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5035" y="2640835"/>
            <a:ext cx="1526256" cy="338114"/>
          </a:xfrm>
          <a:prstGeom prst="rect">
            <a:avLst/>
          </a:prstGeom>
        </p:spPr>
      </p:pic>
      <p:pic>
        <p:nvPicPr>
          <p:cNvPr id="14" name="Picture 13" descr="A picture containing drawing&#10;&#10;Description automatically generated">
            <a:hlinkClick r:id="rId7" action="ppaction://hlinksldjump"/>
            <a:extLst>
              <a:ext uri="{FF2B5EF4-FFF2-40B4-BE49-F238E27FC236}">
                <a16:creationId xmlns:a16="http://schemas.microsoft.com/office/drawing/2014/main" id="{4F248078-DB49-8249-A059-1BCC28A163C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28965" y="4306852"/>
            <a:ext cx="1338396" cy="338114"/>
          </a:xfrm>
          <a:prstGeom prst="rect">
            <a:avLst/>
          </a:prstGeom>
        </p:spPr>
      </p:pic>
      <p:pic>
        <p:nvPicPr>
          <p:cNvPr id="16" name="Picture 15" descr="A picture containing drawing&#10;&#10;Description automatically generated">
            <a:hlinkClick r:id="rId9" action="ppaction://hlinksldjump"/>
            <a:extLst>
              <a:ext uri="{FF2B5EF4-FFF2-40B4-BE49-F238E27FC236}">
                <a16:creationId xmlns:a16="http://schemas.microsoft.com/office/drawing/2014/main" id="{AADAAC37-56DD-0845-842F-D94C5B87294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22864" b="17655"/>
          <a:stretch/>
        </p:blipFill>
        <p:spPr>
          <a:xfrm>
            <a:off x="912556" y="5211028"/>
            <a:ext cx="1371215" cy="305852"/>
          </a:xfrm>
          <a:prstGeom prst="rect">
            <a:avLst/>
          </a:prstGeom>
        </p:spPr>
      </p:pic>
      <p:pic>
        <p:nvPicPr>
          <p:cNvPr id="24" name="Picture 23" descr="A picture containing drawing&#10;&#10;Description automatically generated">
            <a:hlinkClick r:id="" action="ppaction://noaction"/>
            <a:extLst>
              <a:ext uri="{FF2B5EF4-FFF2-40B4-BE49-F238E27FC236}">
                <a16:creationId xmlns:a16="http://schemas.microsoft.com/office/drawing/2014/main" id="{EA76FCE0-1F00-844D-86A2-D60E350FE81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3306" t="23775" r="12368" b="21691"/>
          <a:stretch/>
        </p:blipFill>
        <p:spPr>
          <a:xfrm>
            <a:off x="6007170" y="5119042"/>
            <a:ext cx="1116143" cy="307091"/>
          </a:xfrm>
          <a:prstGeom prst="rect">
            <a:avLst/>
          </a:prstGeom>
        </p:spPr>
      </p:pic>
      <p:pic>
        <p:nvPicPr>
          <p:cNvPr id="39" name="Picture 38" descr="A picture containing drawing&#10;&#10;Description automatically generated">
            <a:hlinkClick r:id="" action="ppaction://noaction"/>
            <a:extLst>
              <a:ext uri="{FF2B5EF4-FFF2-40B4-BE49-F238E27FC236}">
                <a16:creationId xmlns:a16="http://schemas.microsoft.com/office/drawing/2014/main" id="{4A090DE3-A7AD-F34F-9DBB-A94318AC163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33530" y="4743564"/>
            <a:ext cx="1501682" cy="563131"/>
          </a:xfrm>
          <a:prstGeom prst="rect">
            <a:avLst/>
          </a:prstGeom>
        </p:spPr>
      </p:pic>
      <p:pic>
        <p:nvPicPr>
          <p:cNvPr id="64" name="Picture 63" descr="A picture containing drawing&#10;&#10;Description automatically generated">
            <a:hlinkClick r:id="" action="ppaction://noaction"/>
            <a:extLst>
              <a:ext uri="{FF2B5EF4-FFF2-40B4-BE49-F238E27FC236}">
                <a16:creationId xmlns:a16="http://schemas.microsoft.com/office/drawing/2014/main" id="{15EE38F1-8B02-F04F-B620-126B851C21C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693095" y="1988339"/>
            <a:ext cx="1068156" cy="568944"/>
          </a:xfrm>
          <a:prstGeom prst="rect">
            <a:avLst/>
          </a:prstGeom>
        </p:spPr>
      </p:pic>
      <p:pic>
        <p:nvPicPr>
          <p:cNvPr id="67" name="Picture 66" descr="A picture containing drawing&#10;&#10;Description automatically generated">
            <a:hlinkClick r:id="" action="ppaction://noaction"/>
            <a:extLst>
              <a:ext uri="{FF2B5EF4-FFF2-40B4-BE49-F238E27FC236}">
                <a16:creationId xmlns:a16="http://schemas.microsoft.com/office/drawing/2014/main" id="{038BCF48-AFCC-4144-9641-FC550391FEC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634600" y="2693006"/>
            <a:ext cx="1097223" cy="370585"/>
          </a:xfrm>
          <a:prstGeom prst="rect">
            <a:avLst/>
          </a:prstGeom>
        </p:spPr>
      </p:pic>
      <p:pic>
        <p:nvPicPr>
          <p:cNvPr id="69" name="Picture 68" descr="A picture containing drawing&#10;&#10;Description automatically generated">
            <a:hlinkClick r:id="rId5" action="ppaction://hlinksldjump"/>
            <a:extLst>
              <a:ext uri="{FF2B5EF4-FFF2-40B4-BE49-F238E27FC236}">
                <a16:creationId xmlns:a16="http://schemas.microsoft.com/office/drawing/2014/main" id="{BE238FD5-8ED7-B143-B82D-CE692D8C90A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747775" y="3776571"/>
            <a:ext cx="1002760" cy="558168"/>
          </a:xfrm>
          <a:prstGeom prst="rect">
            <a:avLst/>
          </a:prstGeom>
        </p:spPr>
      </p:pic>
      <p:pic>
        <p:nvPicPr>
          <p:cNvPr id="71" name="Picture 70" descr="A picture containing drawing&#10;&#10;Description automatically generated">
            <a:hlinkClick r:id="rId16" action="ppaction://hlinksldjump"/>
            <a:extLst>
              <a:ext uri="{FF2B5EF4-FFF2-40B4-BE49-F238E27FC236}">
                <a16:creationId xmlns:a16="http://schemas.microsoft.com/office/drawing/2014/main" id="{9038F72E-F493-7A47-98F2-B8B9C5EFA8F8}"/>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555798" y="4537539"/>
            <a:ext cx="1351545" cy="436695"/>
          </a:xfrm>
          <a:prstGeom prst="rect">
            <a:avLst/>
          </a:prstGeom>
        </p:spPr>
      </p:pic>
      <p:pic>
        <p:nvPicPr>
          <p:cNvPr id="73" name="Picture 72" descr="A picture containing drawing, plate&#10;&#10;Description automatically generated">
            <a:hlinkClick r:id="" action="ppaction://noaction"/>
            <a:extLst>
              <a:ext uri="{FF2B5EF4-FFF2-40B4-BE49-F238E27FC236}">
                <a16:creationId xmlns:a16="http://schemas.microsoft.com/office/drawing/2014/main" id="{55CE906E-9C83-084A-9AE9-90EDE719F6A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64178" y="1959277"/>
            <a:ext cx="1107930" cy="415474"/>
          </a:xfrm>
          <a:prstGeom prst="rect">
            <a:avLst/>
          </a:prstGeom>
        </p:spPr>
      </p:pic>
      <p:pic>
        <p:nvPicPr>
          <p:cNvPr id="75" name="Picture 74" descr="A picture containing drawing&#10;&#10;Description automatically generated">
            <a:hlinkClick r:id="rId16" action="ppaction://hlinksldjump"/>
            <a:extLst>
              <a:ext uri="{FF2B5EF4-FFF2-40B4-BE49-F238E27FC236}">
                <a16:creationId xmlns:a16="http://schemas.microsoft.com/office/drawing/2014/main" id="{E5FD19CF-4382-3B42-A3FA-70DE6EF22542}"/>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816420" y="2401905"/>
            <a:ext cx="1603447" cy="319697"/>
          </a:xfrm>
          <a:prstGeom prst="rect">
            <a:avLst/>
          </a:prstGeom>
        </p:spPr>
      </p:pic>
      <p:pic>
        <p:nvPicPr>
          <p:cNvPr id="77" name="Picture 76" descr="A picture containing drawing, light&#10;&#10;Description automatically generated">
            <a:hlinkClick r:id="" action="ppaction://noaction"/>
            <a:extLst>
              <a:ext uri="{FF2B5EF4-FFF2-40B4-BE49-F238E27FC236}">
                <a16:creationId xmlns:a16="http://schemas.microsoft.com/office/drawing/2014/main" id="{7104E866-6C9E-F74F-B02B-971AD2C4DF6E}"/>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079625" y="3193763"/>
            <a:ext cx="1104488" cy="413056"/>
          </a:xfrm>
          <a:prstGeom prst="rect">
            <a:avLst/>
          </a:prstGeom>
        </p:spPr>
      </p:pic>
      <p:pic>
        <p:nvPicPr>
          <p:cNvPr id="79" name="Picture 78" descr="A close up of a logo&#10;&#10;Description automatically generated">
            <a:hlinkClick r:id="" action="ppaction://noaction"/>
            <a:extLst>
              <a:ext uri="{FF2B5EF4-FFF2-40B4-BE49-F238E27FC236}">
                <a16:creationId xmlns:a16="http://schemas.microsoft.com/office/drawing/2014/main" id="{7ECA43C7-7874-184A-BD25-6E542319D063}"/>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5872033" y="3767817"/>
            <a:ext cx="1492220" cy="314063"/>
          </a:xfrm>
          <a:prstGeom prst="rect">
            <a:avLst/>
          </a:prstGeom>
        </p:spPr>
      </p:pic>
      <p:pic>
        <p:nvPicPr>
          <p:cNvPr id="81" name="Picture 80" descr="A close up of a logo&#10;&#10;Description automatically generated">
            <a:hlinkClick r:id="rId22" action="ppaction://hlinksldjump"/>
            <a:extLst>
              <a:ext uri="{FF2B5EF4-FFF2-40B4-BE49-F238E27FC236}">
                <a16:creationId xmlns:a16="http://schemas.microsoft.com/office/drawing/2014/main" id="{229AA778-7F0F-8B41-A51E-015AD727FC98}"/>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867100" y="4190031"/>
            <a:ext cx="1445223" cy="307927"/>
          </a:xfrm>
          <a:prstGeom prst="rect">
            <a:avLst/>
          </a:prstGeom>
        </p:spPr>
      </p:pic>
      <p:pic>
        <p:nvPicPr>
          <p:cNvPr id="83" name="Picture 82" descr="A close up of a logo&#10;&#10;Description automatically generated">
            <a:hlinkClick r:id="rId24" action="ppaction://hlinksldjump"/>
            <a:extLst>
              <a:ext uri="{FF2B5EF4-FFF2-40B4-BE49-F238E27FC236}">
                <a16:creationId xmlns:a16="http://schemas.microsoft.com/office/drawing/2014/main" id="{FC71DB28-CE69-4546-8B0A-4CD7F5A6FCB3}"/>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5885358" y="5592665"/>
            <a:ext cx="1431475" cy="326986"/>
          </a:xfrm>
          <a:prstGeom prst="rect">
            <a:avLst/>
          </a:prstGeom>
        </p:spPr>
      </p:pic>
      <p:pic>
        <p:nvPicPr>
          <p:cNvPr id="85" name="Picture 84" descr="A picture containing drawing, light&#10;&#10;Description automatically generated">
            <a:hlinkClick r:id="rId24" action="ppaction://hlinksldjump"/>
            <a:extLst>
              <a:ext uri="{FF2B5EF4-FFF2-40B4-BE49-F238E27FC236}">
                <a16:creationId xmlns:a16="http://schemas.microsoft.com/office/drawing/2014/main" id="{AAC0E8EF-8FE0-4D49-AF2B-121CDAB83559}"/>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t="19601" b="12514"/>
          <a:stretch/>
        </p:blipFill>
        <p:spPr>
          <a:xfrm>
            <a:off x="5895532" y="5995374"/>
            <a:ext cx="1445223" cy="367907"/>
          </a:xfrm>
          <a:prstGeom prst="rect">
            <a:avLst/>
          </a:prstGeom>
        </p:spPr>
      </p:pic>
      <p:pic>
        <p:nvPicPr>
          <p:cNvPr id="87" name="Picture 86" descr="A picture containing flower&#10;&#10;Description automatically generated">
            <a:hlinkClick r:id="" action="ppaction://noaction"/>
            <a:extLst>
              <a:ext uri="{FF2B5EF4-FFF2-40B4-BE49-F238E27FC236}">
                <a16:creationId xmlns:a16="http://schemas.microsoft.com/office/drawing/2014/main" id="{36163E11-543D-194D-B308-09091D621800}"/>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9850124" y="1989729"/>
            <a:ext cx="1653286" cy="447703"/>
          </a:xfrm>
          <a:prstGeom prst="rect">
            <a:avLst/>
          </a:prstGeom>
        </p:spPr>
      </p:pic>
      <p:pic>
        <p:nvPicPr>
          <p:cNvPr id="89" name="Picture 88" descr="A close up of a logo&#10;&#10;Description automatically generated">
            <a:hlinkClick r:id="" action="ppaction://noaction"/>
            <a:extLst>
              <a:ext uri="{FF2B5EF4-FFF2-40B4-BE49-F238E27FC236}">
                <a16:creationId xmlns:a16="http://schemas.microsoft.com/office/drawing/2014/main" id="{494E10F8-9487-204D-B1E2-74887BF1DBCD}"/>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7972437" y="2563809"/>
            <a:ext cx="1562270" cy="312455"/>
          </a:xfrm>
          <a:prstGeom prst="rect">
            <a:avLst/>
          </a:prstGeom>
        </p:spPr>
      </p:pic>
      <p:pic>
        <p:nvPicPr>
          <p:cNvPr id="91" name="Picture 90" descr="A picture containing drawing&#10;&#10;Description automatically generated">
            <a:hlinkClick r:id="" action="ppaction://noaction"/>
            <a:extLst>
              <a:ext uri="{FF2B5EF4-FFF2-40B4-BE49-F238E27FC236}">
                <a16:creationId xmlns:a16="http://schemas.microsoft.com/office/drawing/2014/main" id="{1F50D183-FF02-6842-9258-468FCA22E2FD}"/>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8004920" y="3049175"/>
            <a:ext cx="1497305" cy="347254"/>
          </a:xfrm>
          <a:prstGeom prst="rect">
            <a:avLst/>
          </a:prstGeom>
        </p:spPr>
      </p:pic>
      <p:pic>
        <p:nvPicPr>
          <p:cNvPr id="93" name="Picture 92" descr="A picture containing drawing&#10;&#10;Description automatically generated">
            <a:hlinkClick r:id="" action="ppaction://noaction"/>
            <a:extLst>
              <a:ext uri="{FF2B5EF4-FFF2-40B4-BE49-F238E27FC236}">
                <a16:creationId xmlns:a16="http://schemas.microsoft.com/office/drawing/2014/main" id="{108A226C-B8B1-5544-9400-C1FF33140FE6}"/>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9964663" y="3091638"/>
            <a:ext cx="1424209" cy="305188"/>
          </a:xfrm>
          <a:prstGeom prst="rect">
            <a:avLst/>
          </a:prstGeom>
        </p:spPr>
      </p:pic>
      <p:pic>
        <p:nvPicPr>
          <p:cNvPr id="95" name="Picture 94" descr="A picture containing drawing&#10;&#10;Description automatically generated">
            <a:hlinkClick r:id="" action="ppaction://noaction"/>
            <a:extLst>
              <a:ext uri="{FF2B5EF4-FFF2-40B4-BE49-F238E27FC236}">
                <a16:creationId xmlns:a16="http://schemas.microsoft.com/office/drawing/2014/main" id="{975908E7-3A32-534C-AD6B-4051F5594CA3}"/>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7941439" y="3596601"/>
            <a:ext cx="1624266" cy="479580"/>
          </a:xfrm>
          <a:prstGeom prst="rect">
            <a:avLst/>
          </a:prstGeom>
        </p:spPr>
      </p:pic>
      <p:pic>
        <p:nvPicPr>
          <p:cNvPr id="97" name="Picture 96" descr="A picture containing building, drawing&#10;&#10;Description automatically generated">
            <a:hlinkClick r:id="" action="ppaction://noaction"/>
            <a:extLst>
              <a:ext uri="{FF2B5EF4-FFF2-40B4-BE49-F238E27FC236}">
                <a16:creationId xmlns:a16="http://schemas.microsoft.com/office/drawing/2014/main" id="{19423CFD-FBD9-DF46-9CE9-620DE21B301E}"/>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10181865" y="3521726"/>
            <a:ext cx="989805" cy="621172"/>
          </a:xfrm>
          <a:prstGeom prst="rect">
            <a:avLst/>
          </a:prstGeom>
        </p:spPr>
      </p:pic>
      <p:pic>
        <p:nvPicPr>
          <p:cNvPr id="99" name="Picture 98" descr="A picture containing drawing&#10;&#10;Description automatically generated">
            <a:hlinkClick r:id="" action="ppaction://noaction"/>
            <a:extLst>
              <a:ext uri="{FF2B5EF4-FFF2-40B4-BE49-F238E27FC236}">
                <a16:creationId xmlns:a16="http://schemas.microsoft.com/office/drawing/2014/main" id="{1E144F93-F2AB-5F47-955E-F81D4969E7FB}"/>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8085066" y="4284908"/>
            <a:ext cx="1337012" cy="363318"/>
          </a:xfrm>
          <a:prstGeom prst="rect">
            <a:avLst/>
          </a:prstGeom>
        </p:spPr>
      </p:pic>
      <p:pic>
        <p:nvPicPr>
          <p:cNvPr id="101" name="Picture 100" descr="A picture containing drawing&#10;&#10;Description automatically generated">
            <a:hlinkClick r:id="" action="ppaction://noaction"/>
            <a:extLst>
              <a:ext uri="{FF2B5EF4-FFF2-40B4-BE49-F238E27FC236}">
                <a16:creationId xmlns:a16="http://schemas.microsoft.com/office/drawing/2014/main" id="{2E2687A2-9F68-6745-9979-463F860DFC18}"/>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10077454" y="5430207"/>
            <a:ext cx="1242550" cy="414185"/>
          </a:xfrm>
          <a:prstGeom prst="rect">
            <a:avLst/>
          </a:prstGeom>
        </p:spPr>
      </p:pic>
      <p:pic>
        <p:nvPicPr>
          <p:cNvPr id="103" name="Picture 102" descr="A picture containing drawing&#10;&#10;Description automatically generated">
            <a:hlinkClick r:id="" action="ppaction://noaction"/>
            <a:extLst>
              <a:ext uri="{FF2B5EF4-FFF2-40B4-BE49-F238E27FC236}">
                <a16:creationId xmlns:a16="http://schemas.microsoft.com/office/drawing/2014/main" id="{835C5F39-3A4D-5F45-A929-24B441EE7A24}"/>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l="7306" t="18683" r="9525" b="15011"/>
          <a:stretch/>
        </p:blipFill>
        <p:spPr>
          <a:xfrm>
            <a:off x="8081275" y="5426874"/>
            <a:ext cx="1409675" cy="421449"/>
          </a:xfrm>
          <a:prstGeom prst="rect">
            <a:avLst/>
          </a:prstGeom>
        </p:spPr>
      </p:pic>
      <p:pic>
        <p:nvPicPr>
          <p:cNvPr id="105" name="Picture 104" descr="A picture containing drawing&#10;&#10;Description automatically generated">
            <a:hlinkClick r:id="" action="ppaction://noaction"/>
            <a:extLst>
              <a:ext uri="{FF2B5EF4-FFF2-40B4-BE49-F238E27FC236}">
                <a16:creationId xmlns:a16="http://schemas.microsoft.com/office/drawing/2014/main" id="{4095DBAB-68CD-EA48-B451-25D12670FEA7}"/>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8023301" y="4865853"/>
            <a:ext cx="1511406" cy="319721"/>
          </a:xfrm>
          <a:prstGeom prst="rect">
            <a:avLst/>
          </a:prstGeom>
        </p:spPr>
      </p:pic>
      <p:pic>
        <p:nvPicPr>
          <p:cNvPr id="107" name="Picture 106">
            <a:hlinkClick r:id="" action="ppaction://noaction"/>
            <a:extLst>
              <a:ext uri="{FF2B5EF4-FFF2-40B4-BE49-F238E27FC236}">
                <a16:creationId xmlns:a16="http://schemas.microsoft.com/office/drawing/2014/main" id="{0DD2BF79-8948-4946-86FC-F209F204A7D1}"/>
              </a:ext>
            </a:extLst>
          </p:cNvPr>
          <p:cNvPicPr>
            <a:picLocks noChangeAspect="1"/>
          </p:cNvPicPr>
          <p:nvPr/>
        </p:nvPicPr>
        <p:blipFill>
          <a:blip r:embed="rId37" cstate="screen">
            <a:extLst>
              <a:ext uri="{28A0092B-C50C-407E-A947-70E740481C1C}">
                <a14:useLocalDpi xmlns:a14="http://schemas.microsoft.com/office/drawing/2010/main"/>
              </a:ext>
            </a:extLst>
          </a:blip>
          <a:srcRect t="32206" b="32206"/>
          <a:stretch/>
        </p:blipFill>
        <p:spPr>
          <a:xfrm>
            <a:off x="8083364" y="6071447"/>
            <a:ext cx="1482341" cy="319721"/>
          </a:xfrm>
          <a:prstGeom prst="rect">
            <a:avLst/>
          </a:prstGeom>
        </p:spPr>
      </p:pic>
      <p:pic>
        <p:nvPicPr>
          <p:cNvPr id="109" name="Picture 108" descr="A picture containing drawing, knife&#10;&#10;Description automatically generated">
            <a:hlinkClick r:id="rId38" action="ppaction://hlinksldjump"/>
            <a:extLst>
              <a:ext uri="{FF2B5EF4-FFF2-40B4-BE49-F238E27FC236}">
                <a16:creationId xmlns:a16="http://schemas.microsoft.com/office/drawing/2014/main" id="{079EE634-73D1-9143-A573-CB2AF12ACC55}"/>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321898" y="1917751"/>
            <a:ext cx="863348" cy="441861"/>
          </a:xfrm>
          <a:prstGeom prst="rect">
            <a:avLst/>
          </a:prstGeom>
        </p:spPr>
      </p:pic>
      <p:pic>
        <p:nvPicPr>
          <p:cNvPr id="111" name="Picture 110" descr="A close up of a logo&#10;&#10;Description automatically generated">
            <a:hlinkClick r:id="rId40" action="ppaction://hlinksldjump"/>
            <a:extLst>
              <a:ext uri="{FF2B5EF4-FFF2-40B4-BE49-F238E27FC236}">
                <a16:creationId xmlns:a16="http://schemas.microsoft.com/office/drawing/2014/main" id="{B3B4DE6A-1C48-8B44-82AE-509C38E7BD79}"/>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t="21349" b="19821"/>
          <a:stretch/>
        </p:blipFill>
        <p:spPr>
          <a:xfrm>
            <a:off x="669391" y="4812429"/>
            <a:ext cx="1857545" cy="274423"/>
          </a:xfrm>
          <a:prstGeom prst="rect">
            <a:avLst/>
          </a:prstGeom>
        </p:spPr>
      </p:pic>
      <p:cxnSp>
        <p:nvCxnSpPr>
          <p:cNvPr id="47" name="Straight Connector 46">
            <a:extLst>
              <a:ext uri="{FF2B5EF4-FFF2-40B4-BE49-F238E27FC236}">
                <a16:creationId xmlns:a16="http://schemas.microsoft.com/office/drawing/2014/main" id="{2BC0AD87-4410-7D46-A050-9BF07F60514A}"/>
              </a:ext>
            </a:extLst>
          </p:cNvPr>
          <p:cNvCxnSpPr>
            <a:cxnSpLocks/>
          </p:cNvCxnSpPr>
          <p:nvPr/>
        </p:nvCxnSpPr>
        <p:spPr>
          <a:xfrm>
            <a:off x="2875806" y="1909588"/>
            <a:ext cx="0" cy="4363152"/>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DB1D7C5-39B2-DC4B-97BC-2E28EACEC3E3}"/>
              </a:ext>
            </a:extLst>
          </p:cNvPr>
          <p:cNvCxnSpPr>
            <a:cxnSpLocks/>
          </p:cNvCxnSpPr>
          <p:nvPr/>
        </p:nvCxnSpPr>
        <p:spPr>
          <a:xfrm>
            <a:off x="5524442" y="1909588"/>
            <a:ext cx="0" cy="4363152"/>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784BF23-5D7B-1349-8783-75F7ABCBA735}"/>
              </a:ext>
            </a:extLst>
          </p:cNvPr>
          <p:cNvCxnSpPr>
            <a:cxnSpLocks/>
          </p:cNvCxnSpPr>
          <p:nvPr/>
        </p:nvCxnSpPr>
        <p:spPr>
          <a:xfrm>
            <a:off x="7678094" y="1909588"/>
            <a:ext cx="0" cy="4363152"/>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4" name="Title 5">
            <a:hlinkClick r:id="rId40" action="ppaction://hlinksldjump"/>
            <a:extLst>
              <a:ext uri="{FF2B5EF4-FFF2-40B4-BE49-F238E27FC236}">
                <a16:creationId xmlns:a16="http://schemas.microsoft.com/office/drawing/2014/main" id="{7C4091D6-2832-4648-A4ED-3F5C1D3F8143}"/>
              </a:ext>
            </a:extLst>
          </p:cNvPr>
          <p:cNvSpPr txBox="1">
            <a:spLocks/>
          </p:cNvSpPr>
          <p:nvPr/>
        </p:nvSpPr>
        <p:spPr>
          <a:xfrm>
            <a:off x="2868080" y="1457836"/>
            <a:ext cx="2693878" cy="4684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821531" rtl="0" eaLnBrk="1" fontAlgn="auto" latinLnBrk="0" hangingPunct="0">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44D62C"/>
                </a:solidFill>
                <a:effectLst/>
                <a:uLnTx/>
                <a:uFillTx/>
                <a:latin typeface="Century Gothic" panose="020B0502020202020204" pitchFamily="34" charset="0"/>
                <a:ea typeface="Tahoma" charset="0"/>
                <a:cs typeface="Arial Black" panose="020B0604020202020204" pitchFamily="34" charset="0"/>
                <a:sym typeface="Helvetica Neue"/>
              </a:rPr>
              <a:t>INFRASTRUCTURE</a:t>
            </a:r>
          </a:p>
        </p:txBody>
      </p:sp>
      <p:sp>
        <p:nvSpPr>
          <p:cNvPr id="45" name="Title 5">
            <a:hlinkClick r:id="rId42" action="ppaction://hlinksldjump"/>
            <a:extLst>
              <a:ext uri="{FF2B5EF4-FFF2-40B4-BE49-F238E27FC236}">
                <a16:creationId xmlns:a16="http://schemas.microsoft.com/office/drawing/2014/main" id="{BEC840F3-0E25-4442-9AB6-1F75083E1315}"/>
              </a:ext>
            </a:extLst>
          </p:cNvPr>
          <p:cNvSpPr txBox="1">
            <a:spLocks/>
          </p:cNvSpPr>
          <p:nvPr/>
        </p:nvSpPr>
        <p:spPr>
          <a:xfrm>
            <a:off x="5475648" y="1457836"/>
            <a:ext cx="2288756" cy="4684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44D62C"/>
                </a:solidFill>
                <a:effectLst/>
                <a:uLnTx/>
                <a:uFillTx/>
                <a:latin typeface="Century Gothic" panose="020B0502020202020204" pitchFamily="34" charset="0"/>
                <a:ea typeface="Tahoma" charset="0"/>
                <a:cs typeface="Arial Black" panose="020B0604020202020204" pitchFamily="34" charset="0"/>
              </a:rPr>
              <a:t>CONTINUITY</a:t>
            </a:r>
          </a:p>
        </p:txBody>
      </p:sp>
      <p:sp>
        <p:nvSpPr>
          <p:cNvPr id="46" name="Title 5">
            <a:hlinkClick r:id="" action="ppaction://noaction"/>
            <a:extLst>
              <a:ext uri="{FF2B5EF4-FFF2-40B4-BE49-F238E27FC236}">
                <a16:creationId xmlns:a16="http://schemas.microsoft.com/office/drawing/2014/main" id="{E8C905AD-46F5-426D-A52B-FF46AA3FEB6C}"/>
              </a:ext>
            </a:extLst>
          </p:cNvPr>
          <p:cNvSpPr txBox="1">
            <a:spLocks/>
          </p:cNvSpPr>
          <p:nvPr/>
        </p:nvSpPr>
        <p:spPr>
          <a:xfrm>
            <a:off x="8247406" y="1457836"/>
            <a:ext cx="3006631" cy="4684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44D62C"/>
                </a:solidFill>
                <a:effectLst/>
                <a:uLnTx/>
                <a:uFillTx/>
                <a:latin typeface="Century Gothic" panose="020B0502020202020204" pitchFamily="34" charset="0"/>
                <a:ea typeface="Tahoma" charset="0"/>
                <a:cs typeface="Arial Black" panose="020B0604020202020204" pitchFamily="34" charset="0"/>
              </a:rPr>
              <a:t>SECURITY</a:t>
            </a:r>
          </a:p>
        </p:txBody>
      </p:sp>
      <p:sp>
        <p:nvSpPr>
          <p:cNvPr id="51" name="Title 5">
            <a:hlinkClick r:id="rId5" action="ppaction://hlinksldjump"/>
            <a:extLst>
              <a:ext uri="{FF2B5EF4-FFF2-40B4-BE49-F238E27FC236}">
                <a16:creationId xmlns:a16="http://schemas.microsoft.com/office/drawing/2014/main" id="{DEE30F78-1CF7-446B-AC8D-147507428429}"/>
              </a:ext>
            </a:extLst>
          </p:cNvPr>
          <p:cNvSpPr txBox="1">
            <a:spLocks/>
          </p:cNvSpPr>
          <p:nvPr/>
        </p:nvSpPr>
        <p:spPr>
          <a:xfrm>
            <a:off x="364310" y="1457836"/>
            <a:ext cx="2539998" cy="4684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821531" rtl="0" eaLnBrk="1" fontAlgn="auto" latinLnBrk="0" hangingPunct="0">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44D62C"/>
                </a:solidFill>
                <a:effectLst/>
                <a:uLnTx/>
                <a:uFillTx/>
                <a:latin typeface="Century Gothic" panose="020B0502020202020204" pitchFamily="34" charset="0"/>
                <a:ea typeface="Tahoma" charset="0"/>
                <a:cs typeface="Arial Black" panose="020B0604020202020204" pitchFamily="34" charset="0"/>
                <a:sym typeface="Helvetica Neue"/>
              </a:rPr>
              <a:t>PRODUCTIVITY</a:t>
            </a:r>
          </a:p>
        </p:txBody>
      </p:sp>
      <p:pic>
        <p:nvPicPr>
          <p:cNvPr id="9" name="Picture 8">
            <a:hlinkClick r:id="" action="ppaction://noaction"/>
            <a:extLst>
              <a:ext uri="{FF2B5EF4-FFF2-40B4-BE49-F238E27FC236}">
                <a16:creationId xmlns:a16="http://schemas.microsoft.com/office/drawing/2014/main" id="{988B608C-276A-4B47-A86A-114C7700AF39}"/>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5925648" y="4571298"/>
            <a:ext cx="1318101" cy="439368"/>
          </a:xfrm>
          <a:prstGeom prst="rect">
            <a:avLst/>
          </a:prstGeom>
        </p:spPr>
      </p:pic>
      <p:pic>
        <p:nvPicPr>
          <p:cNvPr id="3" name="Picture 2">
            <a:hlinkClick r:id="" action="ppaction://noaction"/>
            <a:extLst>
              <a:ext uri="{FF2B5EF4-FFF2-40B4-BE49-F238E27FC236}">
                <a16:creationId xmlns:a16="http://schemas.microsoft.com/office/drawing/2014/main" id="{AEA943A6-78D1-4E19-9DF0-ECE920608DA0}"/>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10033530" y="2503568"/>
            <a:ext cx="1286474" cy="428825"/>
          </a:xfrm>
          <a:prstGeom prst="rect">
            <a:avLst/>
          </a:prstGeom>
        </p:spPr>
      </p:pic>
      <p:pic>
        <p:nvPicPr>
          <p:cNvPr id="5" name="Picture 4">
            <a:hlinkClick r:id="rId16" action="ppaction://hlinksldjump"/>
            <a:extLst>
              <a:ext uri="{FF2B5EF4-FFF2-40B4-BE49-F238E27FC236}">
                <a16:creationId xmlns:a16="http://schemas.microsoft.com/office/drawing/2014/main" id="{44FB5903-39AC-4DFB-AF96-A72823889A2D}"/>
              </a:ext>
            </a:extLst>
          </p:cNvPr>
          <p:cNvPicPr>
            <a:picLocks noChangeAspect="1"/>
          </p:cNvPicPr>
          <p:nvPr/>
        </p:nvPicPr>
        <p:blipFill>
          <a:blip r:embed="rId45"/>
          <a:srcRect/>
          <a:stretch/>
        </p:blipFill>
        <p:spPr>
          <a:xfrm>
            <a:off x="863536" y="3662314"/>
            <a:ext cx="1469254" cy="489751"/>
          </a:xfrm>
          <a:prstGeom prst="rect">
            <a:avLst/>
          </a:prstGeom>
        </p:spPr>
      </p:pic>
      <p:pic>
        <p:nvPicPr>
          <p:cNvPr id="2" name="Picture 1">
            <a:hlinkClick r:id="" action="ppaction://noaction"/>
            <a:extLst>
              <a:ext uri="{FF2B5EF4-FFF2-40B4-BE49-F238E27FC236}">
                <a16:creationId xmlns:a16="http://schemas.microsoft.com/office/drawing/2014/main" id="{588FD556-E1F1-48DB-A9E8-0ABA7862F1FF}"/>
              </a:ext>
            </a:extLst>
          </p:cNvPr>
          <p:cNvPicPr>
            <a:picLocks noChangeAspect="1"/>
          </p:cNvPicPr>
          <p:nvPr/>
        </p:nvPicPr>
        <p:blipFill rotWithShape="1">
          <a:blip r:embed="rId46" cstate="screen">
            <a:extLst>
              <a:ext uri="{28A0092B-C50C-407E-A947-70E740481C1C}">
                <a14:useLocalDpi xmlns:a14="http://schemas.microsoft.com/office/drawing/2010/main"/>
              </a:ext>
            </a:extLst>
          </a:blip>
          <a:srcRect/>
          <a:stretch/>
        </p:blipFill>
        <p:spPr>
          <a:xfrm>
            <a:off x="1156245" y="5696684"/>
            <a:ext cx="883836" cy="311483"/>
          </a:xfrm>
          <a:prstGeom prst="rect">
            <a:avLst/>
          </a:prstGeom>
        </p:spPr>
      </p:pic>
      <p:pic>
        <p:nvPicPr>
          <p:cNvPr id="8" name="Picture 7" descr="Logo&#10;&#10;Description automatically generated">
            <a:hlinkClick r:id="rId47" action="ppaction://hlinksldjump"/>
            <a:extLst>
              <a:ext uri="{FF2B5EF4-FFF2-40B4-BE49-F238E27FC236}">
                <a16:creationId xmlns:a16="http://schemas.microsoft.com/office/drawing/2014/main" id="{9EE6E719-7C7C-4229-8861-2CA69F04DA37}"/>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1109755" y="2050419"/>
            <a:ext cx="976816" cy="592010"/>
          </a:xfrm>
          <a:prstGeom prst="rect">
            <a:avLst/>
          </a:prstGeom>
        </p:spPr>
      </p:pic>
      <p:pic>
        <p:nvPicPr>
          <p:cNvPr id="7" name="Picture 6">
            <a:hlinkClick r:id="rId38" action="ppaction://hlinksldjump"/>
            <a:extLst>
              <a:ext uri="{FF2B5EF4-FFF2-40B4-BE49-F238E27FC236}">
                <a16:creationId xmlns:a16="http://schemas.microsoft.com/office/drawing/2014/main" id="{628B2A11-B69F-4136-85FE-F3929242071A}"/>
              </a:ext>
            </a:extLst>
          </p:cNvPr>
          <p:cNvPicPr>
            <a:picLocks noChangeAspect="1"/>
          </p:cNvPicPr>
          <p:nvPr/>
        </p:nvPicPr>
        <p:blipFill>
          <a:blip r:embed="rId49"/>
          <a:stretch>
            <a:fillRect/>
          </a:stretch>
        </p:blipFill>
        <p:spPr>
          <a:xfrm>
            <a:off x="896071" y="3071509"/>
            <a:ext cx="1387700" cy="462567"/>
          </a:xfrm>
          <a:prstGeom prst="rect">
            <a:avLst/>
          </a:prstGeom>
        </p:spPr>
      </p:pic>
      <p:pic>
        <p:nvPicPr>
          <p:cNvPr id="50" name="Picture 49">
            <a:hlinkClick r:id="" action="ppaction://noaction"/>
            <a:extLst>
              <a:ext uri="{FF2B5EF4-FFF2-40B4-BE49-F238E27FC236}">
                <a16:creationId xmlns:a16="http://schemas.microsoft.com/office/drawing/2014/main" id="{9A54180F-A2A7-427D-8630-F980E9D5EC9B}"/>
              </a:ext>
            </a:extLst>
          </p:cNvPr>
          <p:cNvPicPr>
            <a:picLocks noChangeAspect="1"/>
          </p:cNvPicPr>
          <p:nvPr/>
        </p:nvPicPr>
        <p:blipFill>
          <a:blip r:embed="rId50"/>
          <a:stretch>
            <a:fillRect/>
          </a:stretch>
        </p:blipFill>
        <p:spPr>
          <a:xfrm>
            <a:off x="9954503" y="4124550"/>
            <a:ext cx="1653274" cy="551091"/>
          </a:xfrm>
          <a:prstGeom prst="rect">
            <a:avLst/>
          </a:prstGeom>
        </p:spPr>
      </p:pic>
    </p:spTree>
    <p:extLst>
      <p:ext uri="{BB962C8B-B14F-4D97-AF65-F5344CB8AC3E}">
        <p14:creationId xmlns:p14="http://schemas.microsoft.com/office/powerpoint/2010/main" val="80457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01A889A-2614-A149-AFDA-2E7209A25845}"/>
              </a:ext>
            </a:extLst>
          </p:cNvPr>
          <p:cNvSpPr/>
          <p:nvPr/>
        </p:nvSpPr>
        <p:spPr>
          <a:xfrm>
            <a:off x="930430" y="5962531"/>
            <a:ext cx="1757174" cy="7890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9">
            <a:extLst>
              <a:ext uri="{FF2B5EF4-FFF2-40B4-BE49-F238E27FC236}">
                <a16:creationId xmlns:a16="http://schemas.microsoft.com/office/drawing/2014/main" id="{DA3781EF-E820-704F-8352-DF44E076DEB2}"/>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
        <p:nvSpPr>
          <p:cNvPr id="10" name="Title 5">
            <a:extLst>
              <a:ext uri="{FF2B5EF4-FFF2-40B4-BE49-F238E27FC236}">
                <a16:creationId xmlns:a16="http://schemas.microsoft.com/office/drawing/2014/main" id="{689C5FAE-EFF3-DA49-9486-E1D38BCAF142}"/>
              </a:ext>
            </a:extLst>
          </p:cNvPr>
          <p:cNvSpPr txBox="1">
            <a:spLocks/>
          </p:cNvSpPr>
          <p:nvPr/>
        </p:nvSpPr>
        <p:spPr>
          <a:xfrm>
            <a:off x="1937687" y="1751482"/>
            <a:ext cx="8316626" cy="16775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rgbClr val="1C243B"/>
                </a:solidFill>
                <a:latin typeface="Tahoma" charset="0"/>
                <a:ea typeface="Tahoma" charset="0"/>
                <a:cs typeface="Tahoma"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4D62A"/>
                </a:solidFill>
                <a:effectLst/>
                <a:uLnTx/>
                <a:uFillTx/>
                <a:latin typeface="Century Gothic" panose="020B0502020202020204" pitchFamily="34" charset="0"/>
                <a:ea typeface="Tahoma" panose="020B0604030504040204" pitchFamily="34" charset="0"/>
                <a:cs typeface="Arial Black" panose="020B0604020202020204" pitchFamily="34" charset="0"/>
              </a:rPr>
              <a:t>LET’S TALK</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8000">
                <a:solidFill>
                  <a:srgbClr val="FFFFFF"/>
                </a:solidFill>
                <a:latin typeface="Century Gothic" panose="020B0502020202020204" pitchFamily="34" charset="0"/>
                <a:ea typeface="Tahoma" panose="020B0604030504040204" pitchFamily="34" charset="0"/>
                <a:cs typeface="Arial Black" panose="020B0604020202020204" pitchFamily="34" charset="0"/>
              </a:rPr>
              <a:t>PAX8 + MICROSOFT</a:t>
            </a:r>
            <a:endParaRPr kumimoji="0" lang="en-US" sz="80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Arial Black"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Arial Black" panose="020B0604020202020204" pitchFamily="34" charset="0"/>
            </a:endParaRPr>
          </a:p>
        </p:txBody>
      </p:sp>
    </p:spTree>
    <p:extLst>
      <p:ext uri="{BB962C8B-B14F-4D97-AF65-F5344CB8AC3E}">
        <p14:creationId xmlns:p14="http://schemas.microsoft.com/office/powerpoint/2010/main" val="1139596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FBC5888-81F7-C441-B87E-12B7A99182A9}"/>
              </a:ext>
            </a:extLst>
          </p:cNvPr>
          <p:cNvGrpSpPr/>
          <p:nvPr/>
        </p:nvGrpSpPr>
        <p:grpSpPr>
          <a:xfrm>
            <a:off x="2473167" y="979323"/>
            <a:ext cx="7334565" cy="5118442"/>
            <a:chOff x="2473167" y="788823"/>
            <a:chExt cx="7334565" cy="5118442"/>
          </a:xfrm>
        </p:grpSpPr>
        <p:sp>
          <p:nvSpPr>
            <p:cNvPr id="5" name="Oval 4">
              <a:extLst>
                <a:ext uri="{FF2B5EF4-FFF2-40B4-BE49-F238E27FC236}">
                  <a16:creationId xmlns:a16="http://schemas.microsoft.com/office/drawing/2014/main" id="{1BDE6931-BB61-EC4B-8A62-9FAEADAFC87A}"/>
                </a:ext>
              </a:extLst>
            </p:cNvPr>
            <p:cNvSpPr/>
            <p:nvPr/>
          </p:nvSpPr>
          <p:spPr>
            <a:xfrm>
              <a:off x="3626476" y="1977834"/>
              <a:ext cx="1211501" cy="12115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t>Solutions</a:t>
              </a:r>
            </a:p>
          </p:txBody>
        </p:sp>
        <p:pic>
          <p:nvPicPr>
            <p:cNvPr id="6" name="Picture 5">
              <a:extLst>
                <a:ext uri="{FF2B5EF4-FFF2-40B4-BE49-F238E27FC236}">
                  <a16:creationId xmlns:a16="http://schemas.microsoft.com/office/drawing/2014/main" id="{CD75C7FB-E52B-434D-A1B7-F843672E8BAF}"/>
                </a:ext>
              </a:extLst>
            </p:cNvPr>
            <p:cNvPicPr>
              <a:picLocks noChangeAspect="1"/>
            </p:cNvPicPr>
            <p:nvPr/>
          </p:nvPicPr>
          <p:blipFill>
            <a:blip r:embed="rId3">
              <a:biLevel thresh="75000"/>
            </a:blip>
            <a:stretch>
              <a:fillRect/>
            </a:stretch>
          </p:blipFill>
          <p:spPr>
            <a:xfrm>
              <a:off x="2805723" y="1047331"/>
              <a:ext cx="1232316" cy="1232316"/>
            </a:xfrm>
            <a:prstGeom prst="rect">
              <a:avLst/>
            </a:prstGeom>
          </p:spPr>
        </p:pic>
        <p:pic>
          <p:nvPicPr>
            <p:cNvPr id="7" name="Picture 6">
              <a:extLst>
                <a:ext uri="{FF2B5EF4-FFF2-40B4-BE49-F238E27FC236}">
                  <a16:creationId xmlns:a16="http://schemas.microsoft.com/office/drawing/2014/main" id="{782A6166-1D28-7548-8578-41EC5EB2870D}"/>
                </a:ext>
              </a:extLst>
            </p:cNvPr>
            <p:cNvPicPr>
              <a:picLocks noChangeAspect="1"/>
            </p:cNvPicPr>
            <p:nvPr/>
          </p:nvPicPr>
          <p:blipFill>
            <a:blip r:embed="rId4">
              <a:biLevel thresh="75000"/>
            </a:blip>
            <a:stretch>
              <a:fillRect/>
            </a:stretch>
          </p:blipFill>
          <p:spPr>
            <a:xfrm>
              <a:off x="2970931" y="1943821"/>
              <a:ext cx="760389" cy="219799"/>
            </a:xfrm>
            <a:prstGeom prst="rect">
              <a:avLst/>
            </a:prstGeom>
          </p:spPr>
        </p:pic>
        <p:cxnSp>
          <p:nvCxnSpPr>
            <p:cNvPr id="8" name="Straight Connector 7">
              <a:extLst>
                <a:ext uri="{FF2B5EF4-FFF2-40B4-BE49-F238E27FC236}">
                  <a16:creationId xmlns:a16="http://schemas.microsoft.com/office/drawing/2014/main" id="{5C582C42-975E-AC40-92E3-3218C169DA94}"/>
                </a:ext>
              </a:extLst>
            </p:cNvPr>
            <p:cNvCxnSpPr>
              <a:cxnSpLocks/>
            </p:cNvCxnSpPr>
            <p:nvPr/>
          </p:nvCxnSpPr>
          <p:spPr>
            <a:xfrm flipH="1" flipV="1">
              <a:off x="4920153" y="2696381"/>
              <a:ext cx="633436" cy="729563"/>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56D9661C-23EC-2242-B0CE-CA127B6347BD}"/>
                </a:ext>
              </a:extLst>
            </p:cNvPr>
            <p:cNvSpPr/>
            <p:nvPr/>
          </p:nvSpPr>
          <p:spPr>
            <a:xfrm>
              <a:off x="2473167" y="788823"/>
              <a:ext cx="7261236" cy="5118442"/>
            </a:xfrm>
            <a:prstGeom prst="roundRect">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43C"/>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9BEC48B-FA8D-264C-BD07-29CF19300458}"/>
                </a:ext>
              </a:extLst>
            </p:cNvPr>
            <p:cNvCxnSpPr>
              <a:cxnSpLocks/>
            </p:cNvCxnSpPr>
            <p:nvPr/>
          </p:nvCxnSpPr>
          <p:spPr>
            <a:xfrm flipV="1">
              <a:off x="6657877" y="2291986"/>
              <a:ext cx="635654" cy="1188625"/>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BAEAF54-3207-0D4E-AD63-798185E5361B}"/>
                </a:ext>
              </a:extLst>
            </p:cNvPr>
            <p:cNvSpPr txBox="1"/>
            <p:nvPr/>
          </p:nvSpPr>
          <p:spPr>
            <a:xfrm>
              <a:off x="8009143" y="1991450"/>
              <a:ext cx="17985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t>Coming soon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t>Beta tests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t>New product l</a:t>
              </a:r>
              <a:r>
                <a:rPr kumimoji="0" lang="en-US" sz="1200" b="0" i="0" u="none" strike="noStrike" kern="1200" cap="none" spc="0" normalizeH="0" baseline="0" noProof="0" err="1">
                  <a:ln>
                    <a:noFill/>
                  </a:ln>
                  <a:solidFill>
                    <a:srgbClr val="1D243C"/>
                  </a:solidFill>
                  <a:effectLst/>
                  <a:uLnTx/>
                  <a:uFillTx/>
                  <a:latin typeface="Century Gothic" panose="020B0502020202020204" pitchFamily="34" charset="0"/>
                  <a:ea typeface="+mn-ea"/>
                  <a:cs typeface="+mn-cs"/>
                </a:rPr>
                <a:t>aunch</a:t>
              </a:r>
              <a:endPar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t>New feat</a:t>
              </a:r>
              <a:r>
                <a:rPr kumimoji="0" lang="en-US" sz="1200" b="0" i="0" u="none" strike="noStrike" kern="1200" cap="none" spc="0" normalizeH="0" baseline="0" noProof="0" err="1">
                  <a:ln>
                    <a:noFill/>
                  </a:ln>
                  <a:solidFill>
                    <a:srgbClr val="1D243C"/>
                  </a:solidFill>
                  <a:effectLst/>
                  <a:uLnTx/>
                  <a:uFillTx/>
                  <a:latin typeface="Century Gothic" panose="020B0502020202020204" pitchFamily="34" charset="0"/>
                  <a:ea typeface="+mn-ea"/>
                  <a:cs typeface="+mn-cs"/>
                </a:rPr>
                <a:t>ure</a:t>
              </a: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t> rollout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t>End of support</a:t>
              </a:r>
            </a:p>
          </p:txBody>
        </p:sp>
        <p:pic>
          <p:nvPicPr>
            <p:cNvPr id="12" name="Picture 11">
              <a:extLst>
                <a:ext uri="{FF2B5EF4-FFF2-40B4-BE49-F238E27FC236}">
                  <a16:creationId xmlns:a16="http://schemas.microsoft.com/office/drawing/2014/main" id="{A46D5C44-5128-7949-A83F-55B3EFC5EE24}"/>
                </a:ext>
              </a:extLst>
            </p:cNvPr>
            <p:cNvPicPr>
              <a:picLocks noChangeAspect="1"/>
            </p:cNvPicPr>
            <p:nvPr/>
          </p:nvPicPr>
          <p:blipFill>
            <a:blip r:embed="rId5"/>
            <a:stretch>
              <a:fillRect/>
            </a:stretch>
          </p:blipFill>
          <p:spPr>
            <a:xfrm>
              <a:off x="8058855" y="976152"/>
              <a:ext cx="967670" cy="967670"/>
            </a:xfrm>
            <a:prstGeom prst="rect">
              <a:avLst/>
            </a:prstGeom>
          </p:spPr>
        </p:pic>
        <p:pic>
          <p:nvPicPr>
            <p:cNvPr id="14" name="Picture 13">
              <a:extLst>
                <a:ext uri="{FF2B5EF4-FFF2-40B4-BE49-F238E27FC236}">
                  <a16:creationId xmlns:a16="http://schemas.microsoft.com/office/drawing/2014/main" id="{A56DA6F0-EA2A-924C-8C30-439261178C31}"/>
                </a:ext>
              </a:extLst>
            </p:cNvPr>
            <p:cNvPicPr>
              <a:picLocks noChangeAspect="1"/>
            </p:cNvPicPr>
            <p:nvPr/>
          </p:nvPicPr>
          <p:blipFill>
            <a:blip r:embed="rId6">
              <a:biLevel thresh="75000"/>
            </a:blip>
            <a:stretch>
              <a:fillRect/>
            </a:stretch>
          </p:blipFill>
          <p:spPr>
            <a:xfrm>
              <a:off x="2728286" y="2348495"/>
              <a:ext cx="735961" cy="546998"/>
            </a:xfrm>
            <a:prstGeom prst="rect">
              <a:avLst/>
            </a:prstGeom>
          </p:spPr>
        </p:pic>
        <p:pic>
          <p:nvPicPr>
            <p:cNvPr id="15" name="Picture 14">
              <a:extLst>
                <a:ext uri="{FF2B5EF4-FFF2-40B4-BE49-F238E27FC236}">
                  <a16:creationId xmlns:a16="http://schemas.microsoft.com/office/drawing/2014/main" id="{3CD842D9-BC8F-3C46-80F8-F179B319F325}"/>
                </a:ext>
              </a:extLst>
            </p:cNvPr>
            <p:cNvPicPr>
              <a:picLocks noChangeAspect="1"/>
            </p:cNvPicPr>
            <p:nvPr/>
          </p:nvPicPr>
          <p:blipFill>
            <a:blip r:embed="rId7">
              <a:biLevel thresh="75000"/>
            </a:blip>
            <a:stretch>
              <a:fillRect/>
            </a:stretch>
          </p:blipFill>
          <p:spPr>
            <a:xfrm>
              <a:off x="4630220" y="1442217"/>
              <a:ext cx="1145977" cy="456600"/>
            </a:xfrm>
            <a:prstGeom prst="rect">
              <a:avLst/>
            </a:prstGeom>
          </p:spPr>
        </p:pic>
        <p:pic>
          <p:nvPicPr>
            <p:cNvPr id="16" name="Picture 15">
              <a:extLst>
                <a:ext uri="{FF2B5EF4-FFF2-40B4-BE49-F238E27FC236}">
                  <a16:creationId xmlns:a16="http://schemas.microsoft.com/office/drawing/2014/main" id="{3DA39B5A-C383-E647-9C66-7C39D8898CFF}"/>
                </a:ext>
              </a:extLst>
            </p:cNvPr>
            <p:cNvPicPr>
              <a:picLocks noChangeAspect="1"/>
            </p:cNvPicPr>
            <p:nvPr/>
          </p:nvPicPr>
          <p:blipFill>
            <a:blip r:embed="rId8">
              <a:biLevel thresh="75000"/>
            </a:blip>
            <a:stretch>
              <a:fillRect/>
            </a:stretch>
          </p:blipFill>
          <p:spPr>
            <a:xfrm>
              <a:off x="4793808" y="1770830"/>
              <a:ext cx="1395435" cy="697717"/>
            </a:xfrm>
            <a:prstGeom prst="rect">
              <a:avLst/>
            </a:prstGeom>
          </p:spPr>
        </p:pic>
        <p:pic>
          <p:nvPicPr>
            <p:cNvPr id="17" name="Picture 16">
              <a:extLst>
                <a:ext uri="{FF2B5EF4-FFF2-40B4-BE49-F238E27FC236}">
                  <a16:creationId xmlns:a16="http://schemas.microsoft.com/office/drawing/2014/main" id="{632C810E-4E28-B947-BD0F-4D0CA07EE7A0}"/>
                </a:ext>
              </a:extLst>
            </p:cNvPr>
            <p:cNvPicPr>
              <a:picLocks noChangeAspect="1"/>
            </p:cNvPicPr>
            <p:nvPr/>
          </p:nvPicPr>
          <p:blipFill>
            <a:blip r:embed="rId9">
              <a:biLevel thresh="75000"/>
            </a:blip>
            <a:stretch>
              <a:fillRect/>
            </a:stretch>
          </p:blipFill>
          <p:spPr>
            <a:xfrm>
              <a:off x="4481911" y="1105638"/>
              <a:ext cx="1189321" cy="212175"/>
            </a:xfrm>
            <a:prstGeom prst="rect">
              <a:avLst/>
            </a:prstGeom>
          </p:spPr>
        </p:pic>
        <p:sp>
          <p:nvSpPr>
            <p:cNvPr id="18" name="Oval 17">
              <a:extLst>
                <a:ext uri="{FF2B5EF4-FFF2-40B4-BE49-F238E27FC236}">
                  <a16:creationId xmlns:a16="http://schemas.microsoft.com/office/drawing/2014/main" id="{EBC51AF1-0790-5E4C-A5A2-D11224B718E9}"/>
                </a:ext>
              </a:extLst>
            </p:cNvPr>
            <p:cNvSpPr/>
            <p:nvPr/>
          </p:nvSpPr>
          <p:spPr>
            <a:xfrm>
              <a:off x="6755588" y="1039472"/>
              <a:ext cx="1211501" cy="12115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t>Roadmap</a:t>
              </a:r>
            </a:p>
          </p:txBody>
        </p:sp>
        <p:sp>
          <p:nvSpPr>
            <p:cNvPr id="19" name="Oval 18">
              <a:extLst>
                <a:ext uri="{FF2B5EF4-FFF2-40B4-BE49-F238E27FC236}">
                  <a16:creationId xmlns:a16="http://schemas.microsoft.com/office/drawing/2014/main" id="{F516F850-CAEE-2C47-9BB7-BE9B655A7654}"/>
                </a:ext>
              </a:extLst>
            </p:cNvPr>
            <p:cNvSpPr/>
            <p:nvPr/>
          </p:nvSpPr>
          <p:spPr>
            <a:xfrm>
              <a:off x="7715569" y="4469992"/>
              <a:ext cx="1211501" cy="12115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t>Promos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D243C"/>
                  </a:solidFill>
                  <a:effectLst/>
                  <a:uLnTx/>
                  <a:uFillTx/>
                  <a:latin typeface="Century Gothic" panose="020B0502020202020204" pitchFamily="34" charset="0"/>
                  <a:ea typeface="+mn-ea"/>
                  <a:cs typeface="+mn-cs"/>
                </a:rPr>
                <a:t>Incentives</a:t>
              </a:r>
            </a:p>
          </p:txBody>
        </p:sp>
        <p:cxnSp>
          <p:nvCxnSpPr>
            <p:cNvPr id="20" name="Straight Connector 19">
              <a:extLst>
                <a:ext uri="{FF2B5EF4-FFF2-40B4-BE49-F238E27FC236}">
                  <a16:creationId xmlns:a16="http://schemas.microsoft.com/office/drawing/2014/main" id="{AC4A2B18-FB5F-B24E-881C-419A5DCDB6A4}"/>
                </a:ext>
              </a:extLst>
            </p:cNvPr>
            <p:cNvCxnSpPr>
              <a:cxnSpLocks/>
            </p:cNvCxnSpPr>
            <p:nvPr/>
          </p:nvCxnSpPr>
          <p:spPr>
            <a:xfrm flipH="1" flipV="1">
              <a:off x="6713978" y="4322178"/>
              <a:ext cx="928262" cy="494763"/>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EBB7842-4A95-9F4F-83CD-5C7E066A657C}"/>
                </a:ext>
              </a:extLst>
            </p:cNvPr>
            <p:cNvSpPr txBox="1"/>
            <p:nvPr/>
          </p:nvSpPr>
          <p:spPr>
            <a:xfrm>
              <a:off x="3127441" y="4696033"/>
              <a:ext cx="1727643"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Calibri Light" panose="020F0302020204030204" pitchFamily="34" charset="0"/>
                </a:rPr>
                <a:t>Core competencies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Calibri Light" panose="020F0302020204030204" pitchFamily="34" charset="0"/>
                </a:rPr>
                <a:t>Eligibility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Calibri Light" panose="020F0302020204030204" pitchFamily="34" charset="0"/>
                </a:rPr>
                <a:t>Co-op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Calibri Light" panose="020F0302020204030204" pitchFamily="34" charset="0"/>
                </a:rPr>
                <a:t>CSP Wingman</a:t>
              </a:r>
            </a:p>
          </p:txBody>
        </p:sp>
        <p:sp>
          <p:nvSpPr>
            <p:cNvPr id="22" name="TextBox 21">
              <a:extLst>
                <a:ext uri="{FF2B5EF4-FFF2-40B4-BE49-F238E27FC236}">
                  <a16:creationId xmlns:a16="http://schemas.microsoft.com/office/drawing/2014/main" id="{A441A404-44A3-5F47-A766-F01EC4400659}"/>
                </a:ext>
              </a:extLst>
            </p:cNvPr>
            <p:cNvSpPr txBox="1"/>
            <p:nvPr/>
          </p:nvSpPr>
          <p:spPr>
            <a:xfrm>
              <a:off x="4853146" y="4689371"/>
              <a:ext cx="1727643" cy="10368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Calibri Light" panose="020F0302020204030204" pitchFamily="34" charset="0"/>
                </a:rPr>
                <a:t>Program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Calibri Light" panose="020F0302020204030204" pitchFamily="34" charset="0"/>
                </a:rPr>
                <a:t>Quarterly incentives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Calibri Light" panose="020F0302020204030204" pitchFamily="34" charset="0"/>
                </a:rPr>
                <a:t>Rebates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243C"/>
                  </a:solidFill>
                  <a:effectLst/>
                  <a:uLnTx/>
                  <a:uFillTx/>
                  <a:latin typeface="Century Gothic" panose="020B0502020202020204" pitchFamily="34" charset="0"/>
                  <a:ea typeface="+mn-ea"/>
                  <a:cs typeface="Calibri Light" panose="020F0302020204030204" pitchFamily="34" charset="0"/>
                </a:rPr>
                <a:t>Accelerators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243C"/>
                </a:solidFill>
                <a:effectLst/>
                <a:uLnTx/>
                <a:uFillTx/>
                <a:latin typeface="Century Gothic" panose="020B0502020202020204" pitchFamily="34" charset="0"/>
                <a:ea typeface="+mn-ea"/>
                <a:cs typeface="Calibri Light" panose="020F0302020204030204" pitchFamily="34" charset="0"/>
              </a:endParaRPr>
            </a:p>
          </p:txBody>
        </p:sp>
        <p:pic>
          <p:nvPicPr>
            <p:cNvPr id="23" name="Picture 22" descr="A close up of a logo&#10;&#10;Description automatically generated">
              <a:extLst>
                <a:ext uri="{FF2B5EF4-FFF2-40B4-BE49-F238E27FC236}">
                  <a16:creationId xmlns:a16="http://schemas.microsoft.com/office/drawing/2014/main" id="{9A0E3C5B-94D2-0349-883B-C45B25C8BBF5}"/>
                </a:ext>
              </a:extLst>
            </p:cNvPr>
            <p:cNvPicPr>
              <a:picLocks noChangeAspect="1"/>
            </p:cNvPicPr>
            <p:nvPr/>
          </p:nvPicPr>
          <p:blipFill>
            <a:blip r:embed="rId10"/>
            <a:stretch>
              <a:fillRect/>
            </a:stretch>
          </p:blipFill>
          <p:spPr>
            <a:xfrm>
              <a:off x="6449614" y="4759821"/>
              <a:ext cx="528728" cy="528728"/>
            </a:xfrm>
            <a:prstGeom prst="rect">
              <a:avLst/>
            </a:prstGeom>
          </p:spPr>
        </p:pic>
        <p:pic>
          <p:nvPicPr>
            <p:cNvPr id="24" name="Picture 23" descr="A close up of a logo&#10;&#10;Description automatically generated">
              <a:extLst>
                <a:ext uri="{FF2B5EF4-FFF2-40B4-BE49-F238E27FC236}">
                  <a16:creationId xmlns:a16="http://schemas.microsoft.com/office/drawing/2014/main" id="{77A92A22-E6AB-F243-9F63-50EF38C402FF}"/>
                </a:ext>
              </a:extLst>
            </p:cNvPr>
            <p:cNvPicPr>
              <a:picLocks noChangeAspect="1"/>
            </p:cNvPicPr>
            <p:nvPr/>
          </p:nvPicPr>
          <p:blipFill>
            <a:blip r:embed="rId11"/>
            <a:stretch>
              <a:fillRect/>
            </a:stretch>
          </p:blipFill>
          <p:spPr>
            <a:xfrm>
              <a:off x="6885157" y="5195291"/>
              <a:ext cx="471609" cy="471609"/>
            </a:xfrm>
            <a:prstGeom prst="rect">
              <a:avLst/>
            </a:prstGeom>
          </p:spPr>
        </p:pic>
        <p:pic>
          <p:nvPicPr>
            <p:cNvPr id="28" name="Picture 27">
              <a:extLst>
                <a:ext uri="{FF2B5EF4-FFF2-40B4-BE49-F238E27FC236}">
                  <a16:creationId xmlns:a16="http://schemas.microsoft.com/office/drawing/2014/main" id="{9FB248A8-8533-1142-9BC1-54C8BDCF5A26}"/>
                </a:ext>
              </a:extLst>
            </p:cNvPr>
            <p:cNvPicPr>
              <a:picLocks noChangeAspect="1"/>
            </p:cNvPicPr>
            <p:nvPr/>
          </p:nvPicPr>
          <p:blipFill>
            <a:blip r:embed="rId12">
              <a:grayscl/>
              <a:extLst>
                <a:ext uri="{BEBA8EAE-BF5A-486C-A8C5-ECC9F3942E4B}">
                  <a14:imgProps xmlns:a14="http://schemas.microsoft.com/office/drawing/2010/main">
                    <a14:imgLayer r:embed="rId13">
                      <a14:imgEffect>
                        <a14:colorTemperature colorTemp="5357"/>
                      </a14:imgEffect>
                      <a14:imgEffect>
                        <a14:saturation sat="0"/>
                      </a14:imgEffect>
                      <a14:imgEffect>
                        <a14:brightnessContrast bright="-100000"/>
                      </a14:imgEffect>
                    </a14:imgLayer>
                  </a14:imgProps>
                </a:ext>
              </a:extLst>
            </a:blip>
            <a:stretch>
              <a:fillRect/>
            </a:stretch>
          </p:blipFill>
          <p:spPr>
            <a:xfrm>
              <a:off x="2962972" y="1162801"/>
              <a:ext cx="1371158" cy="221850"/>
            </a:xfrm>
            <a:prstGeom prst="rect">
              <a:avLst/>
            </a:prstGeom>
          </p:spPr>
        </p:pic>
        <p:pic>
          <p:nvPicPr>
            <p:cNvPr id="29" name="Graphic 28">
              <a:extLst>
                <a:ext uri="{FF2B5EF4-FFF2-40B4-BE49-F238E27FC236}">
                  <a16:creationId xmlns:a16="http://schemas.microsoft.com/office/drawing/2014/main" id="{F7EAAAE3-610E-134E-9E1E-BF707A45FBD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15399" y="3458215"/>
              <a:ext cx="3292355" cy="697717"/>
            </a:xfrm>
            <a:prstGeom prst="rect">
              <a:avLst/>
            </a:prstGeom>
          </p:spPr>
        </p:pic>
      </p:grpSp>
      <p:grpSp>
        <p:nvGrpSpPr>
          <p:cNvPr id="36" name="Group 35">
            <a:extLst>
              <a:ext uri="{FF2B5EF4-FFF2-40B4-BE49-F238E27FC236}">
                <a16:creationId xmlns:a16="http://schemas.microsoft.com/office/drawing/2014/main" id="{5E60903C-21CC-F244-B5DC-CE96B5265383}"/>
              </a:ext>
            </a:extLst>
          </p:cNvPr>
          <p:cNvGrpSpPr/>
          <p:nvPr/>
        </p:nvGrpSpPr>
        <p:grpSpPr>
          <a:xfrm>
            <a:off x="3882489" y="218502"/>
            <a:ext cx="4427022" cy="646331"/>
            <a:chOff x="3875761" y="218502"/>
            <a:chExt cx="4427022" cy="646331"/>
          </a:xfrm>
        </p:grpSpPr>
        <p:sp>
          <p:nvSpPr>
            <p:cNvPr id="34" name="TextBox 33">
              <a:extLst>
                <a:ext uri="{FF2B5EF4-FFF2-40B4-BE49-F238E27FC236}">
                  <a16:creationId xmlns:a16="http://schemas.microsoft.com/office/drawing/2014/main" id="{E675248D-815A-6748-85A7-ECD02E5B2C79}"/>
                </a:ext>
              </a:extLst>
            </p:cNvPr>
            <p:cNvSpPr txBox="1"/>
            <p:nvPr/>
          </p:nvSpPr>
          <p:spPr>
            <a:xfrm>
              <a:off x="3875761" y="218502"/>
              <a:ext cx="225254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D243C"/>
                  </a:solidFill>
                  <a:effectLst/>
                  <a:uLnTx/>
                  <a:uFillTx/>
                  <a:latin typeface="Century Gothic" panose="020F0302020204030204"/>
                  <a:ea typeface="+mn-ea"/>
                  <a:cs typeface="+mn-cs"/>
                </a:rPr>
                <a:t>We Know</a:t>
              </a:r>
            </a:p>
          </p:txBody>
        </p:sp>
        <p:pic>
          <p:nvPicPr>
            <p:cNvPr id="35" name="Graphic 34">
              <a:extLst>
                <a:ext uri="{FF2B5EF4-FFF2-40B4-BE49-F238E27FC236}">
                  <a16:creationId xmlns:a16="http://schemas.microsoft.com/office/drawing/2014/main" id="{2A077B92-8714-9643-9B35-5ABF2EB94D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10748" y="337997"/>
              <a:ext cx="1892035" cy="400961"/>
            </a:xfrm>
            <a:prstGeom prst="rect">
              <a:avLst/>
            </a:prstGeom>
          </p:spPr>
        </p:pic>
      </p:grpSp>
      <p:sp>
        <p:nvSpPr>
          <p:cNvPr id="37" name="object 3">
            <a:extLst>
              <a:ext uri="{FF2B5EF4-FFF2-40B4-BE49-F238E27FC236}">
                <a16:creationId xmlns:a16="http://schemas.microsoft.com/office/drawing/2014/main" id="{431F1DC9-23CF-3046-8F53-E67D94BB20F8}"/>
              </a:ext>
            </a:extLst>
          </p:cNvPr>
          <p:cNvSpPr/>
          <p:nvPr/>
        </p:nvSpPr>
        <p:spPr>
          <a:xfrm>
            <a:off x="930430" y="5962531"/>
            <a:ext cx="1757174" cy="789084"/>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9">
            <a:extLst>
              <a:ext uri="{FF2B5EF4-FFF2-40B4-BE49-F238E27FC236}">
                <a16:creationId xmlns:a16="http://schemas.microsoft.com/office/drawing/2014/main" id="{509ECB5A-39AD-8D4F-86F9-F64B54A9CAD0}"/>
              </a:ext>
            </a:extLst>
          </p:cNvPr>
          <p:cNvSpPr txBox="1"/>
          <p:nvPr/>
        </p:nvSpPr>
        <p:spPr>
          <a:xfrm>
            <a:off x="933525" y="6234597"/>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Tahoma"/>
                <a:ea typeface="+mn-ea"/>
                <a:cs typeface="Tahoma"/>
              </a:rPr>
              <a:t>+</a:t>
            </a:r>
            <a:endParaRPr kumimoji="0" sz="1400" b="0" i="0" u="none" strike="noStrike" kern="1200" cap="none" spc="0" normalizeH="0" baseline="0" noProof="0">
              <a:ln>
                <a:noFill/>
              </a:ln>
              <a:solidFill>
                <a:srgbClr val="FFFFFF"/>
              </a:solidFill>
              <a:effectLst/>
              <a:uLnTx/>
              <a:uFillTx/>
              <a:latin typeface="Tahoma"/>
              <a:ea typeface="+mn-ea"/>
              <a:cs typeface="Tahoma"/>
            </a:endParaRPr>
          </a:p>
        </p:txBody>
      </p:sp>
      <p:sp>
        <p:nvSpPr>
          <p:cNvPr id="4" name="object 9">
            <a:extLst>
              <a:ext uri="{FF2B5EF4-FFF2-40B4-BE49-F238E27FC236}">
                <a16:creationId xmlns:a16="http://schemas.microsoft.com/office/drawing/2014/main" id="{E95E58B6-21D0-455B-A986-1599D6C18C6D}"/>
              </a:ext>
            </a:extLst>
          </p:cNvPr>
          <p:cNvSpPr txBox="1"/>
          <p:nvPr/>
        </p:nvSpPr>
        <p:spPr>
          <a:xfrm>
            <a:off x="970906" y="6234451"/>
            <a:ext cx="17145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1C243B"/>
                </a:solidFill>
                <a:effectLst/>
                <a:uLnTx/>
                <a:uFillTx/>
                <a:latin typeface="Tahoma"/>
                <a:ea typeface="+mn-ea"/>
                <a:cs typeface="Tahoma"/>
              </a:rPr>
              <a:t>+</a:t>
            </a:r>
            <a:endParaRPr kumimoji="0" sz="1400" b="0" i="0" u="none" strike="noStrike" kern="1200" cap="none" spc="0" normalizeH="0" baseline="0" noProof="0">
              <a:ln>
                <a:noFill/>
              </a:ln>
              <a:solidFill>
                <a:srgbClr val="1C243B"/>
              </a:solidFill>
              <a:effectLst/>
              <a:uLnTx/>
              <a:uFillTx/>
              <a:latin typeface="Tahoma"/>
              <a:ea typeface="+mn-ea"/>
              <a:cs typeface="Tahoma"/>
            </a:endParaRPr>
          </a:p>
        </p:txBody>
      </p:sp>
      <p:pic>
        <p:nvPicPr>
          <p:cNvPr id="13" name="Picture 12" descr="A picture containing light, lit, sitting, traffic&#10;&#10;Description automatically generated">
            <a:extLst>
              <a:ext uri="{FF2B5EF4-FFF2-40B4-BE49-F238E27FC236}">
                <a16:creationId xmlns:a16="http://schemas.microsoft.com/office/drawing/2014/main" id="{911A5537-CB18-46E4-A264-9979985905B9}"/>
              </a:ext>
            </a:extLst>
          </p:cNvPr>
          <p:cNvPicPr>
            <a:picLocks noChangeAspect="1"/>
          </p:cNvPicPr>
          <p:nvPr/>
        </p:nvPicPr>
        <p:blipFill>
          <a:blip r:embed="rId17"/>
          <a:stretch>
            <a:fillRect/>
          </a:stretch>
        </p:blipFill>
        <p:spPr>
          <a:xfrm>
            <a:off x="1190937" y="6225986"/>
            <a:ext cx="1247339" cy="266307"/>
          </a:xfrm>
          <a:prstGeom prst="rect">
            <a:avLst/>
          </a:prstGeom>
        </p:spPr>
      </p:pic>
    </p:spTree>
    <p:extLst>
      <p:ext uri="{BB962C8B-B14F-4D97-AF65-F5344CB8AC3E}">
        <p14:creationId xmlns:p14="http://schemas.microsoft.com/office/powerpoint/2010/main" val="380982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0BE57D-4F7B-0342-A3EC-D87EA2BCF56E}"/>
              </a:ext>
            </a:extLst>
          </p:cNvPr>
          <p:cNvSpPr txBox="1"/>
          <p:nvPr/>
        </p:nvSpPr>
        <p:spPr>
          <a:xfrm>
            <a:off x="1768533" y="669925"/>
            <a:ext cx="865493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entury Gothic" panose="020F0302020204030204"/>
                <a:ea typeface="+mn-ea"/>
                <a:cs typeface="+mn-cs"/>
              </a:rPr>
              <a:t>CLIENT PAIN AROUND MICROSOFT PROCUREMENT</a:t>
            </a:r>
          </a:p>
        </p:txBody>
      </p:sp>
      <p:sp>
        <p:nvSpPr>
          <p:cNvPr id="6" name="TextBox 5">
            <a:extLst>
              <a:ext uri="{FF2B5EF4-FFF2-40B4-BE49-F238E27FC236}">
                <a16:creationId xmlns:a16="http://schemas.microsoft.com/office/drawing/2014/main" id="{2402F6C7-3D82-9744-9DEB-2D0AA638069B}"/>
              </a:ext>
            </a:extLst>
          </p:cNvPr>
          <p:cNvSpPr txBox="1"/>
          <p:nvPr/>
        </p:nvSpPr>
        <p:spPr>
          <a:xfrm>
            <a:off x="921063" y="3429000"/>
            <a:ext cx="27879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CONFUSING LICENSING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GUIDELINES</a:t>
            </a:r>
          </a:p>
        </p:txBody>
      </p:sp>
      <p:sp>
        <p:nvSpPr>
          <p:cNvPr id="7" name="TextBox 6">
            <a:extLst>
              <a:ext uri="{FF2B5EF4-FFF2-40B4-BE49-F238E27FC236}">
                <a16:creationId xmlns:a16="http://schemas.microsoft.com/office/drawing/2014/main" id="{8CCBAE7C-F91A-C24A-BF52-7DD7953B926C}"/>
              </a:ext>
            </a:extLst>
          </p:cNvPr>
          <p:cNvSpPr txBox="1"/>
          <p:nvPr/>
        </p:nvSpPr>
        <p:spPr>
          <a:xfrm>
            <a:off x="5149266" y="3428999"/>
            <a:ext cx="189346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THOUSANDS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DISTINCT SKUs</a:t>
            </a:r>
          </a:p>
        </p:txBody>
      </p:sp>
      <p:sp>
        <p:nvSpPr>
          <p:cNvPr id="8" name="TextBox 7">
            <a:extLst>
              <a:ext uri="{FF2B5EF4-FFF2-40B4-BE49-F238E27FC236}">
                <a16:creationId xmlns:a16="http://schemas.microsoft.com/office/drawing/2014/main" id="{D4E63075-27D2-1E4B-8CFE-0E9752452182}"/>
              </a:ext>
            </a:extLst>
          </p:cNvPr>
          <p:cNvSpPr txBox="1"/>
          <p:nvPr/>
        </p:nvSpPr>
        <p:spPr>
          <a:xfrm>
            <a:off x="8038413" y="3428998"/>
            <a:ext cx="28312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FRUSTRATING OFFSHORE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SUPPORT</a:t>
            </a:r>
          </a:p>
        </p:txBody>
      </p:sp>
      <p:sp>
        <p:nvSpPr>
          <p:cNvPr id="9" name="TextBox 8">
            <a:extLst>
              <a:ext uri="{FF2B5EF4-FFF2-40B4-BE49-F238E27FC236}">
                <a16:creationId xmlns:a16="http://schemas.microsoft.com/office/drawing/2014/main" id="{8C5E7303-4973-D84D-B508-ABD01A314E14}"/>
              </a:ext>
            </a:extLst>
          </p:cNvPr>
          <p:cNvSpPr txBox="1"/>
          <p:nvPr/>
        </p:nvSpPr>
        <p:spPr>
          <a:xfrm>
            <a:off x="3586052" y="5340132"/>
            <a:ext cx="117525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COMPLEX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BILLING</a:t>
            </a:r>
          </a:p>
        </p:txBody>
      </p:sp>
      <p:sp>
        <p:nvSpPr>
          <p:cNvPr id="10" name="TextBox 9">
            <a:extLst>
              <a:ext uri="{FF2B5EF4-FFF2-40B4-BE49-F238E27FC236}">
                <a16:creationId xmlns:a16="http://schemas.microsoft.com/office/drawing/2014/main" id="{53727968-A07B-B940-A07F-4DA6F6D79C2A}"/>
              </a:ext>
            </a:extLst>
          </p:cNvPr>
          <p:cNvSpPr txBox="1"/>
          <p:nvPr/>
        </p:nvSpPr>
        <p:spPr>
          <a:xfrm>
            <a:off x="6671973" y="5340131"/>
            <a:ext cx="232307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INCREASED RISK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MICROSOFT AUDITS</a:t>
            </a:r>
          </a:p>
        </p:txBody>
      </p:sp>
      <p:sp>
        <p:nvSpPr>
          <p:cNvPr id="14" name="TextBox 13">
            <a:extLst>
              <a:ext uri="{FF2B5EF4-FFF2-40B4-BE49-F238E27FC236}">
                <a16:creationId xmlns:a16="http://schemas.microsoft.com/office/drawing/2014/main" id="{FFF77925-EE29-764E-9860-199CA0ECCA89}"/>
              </a:ext>
            </a:extLst>
          </p:cNvPr>
          <p:cNvSpPr txBox="1"/>
          <p:nvPr/>
        </p:nvSpPr>
        <p:spPr>
          <a:xfrm>
            <a:off x="1658405" y="1200149"/>
            <a:ext cx="88751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rPr>
              <a:t>Medium enterprise clients are likely buying Microsoft products either directly from Microsoft through an Enterprise Agreement (EA) or from other CSP distributors and resellers, which can be challenging due to:</a:t>
            </a:r>
          </a:p>
        </p:txBody>
      </p:sp>
      <p:pic>
        <p:nvPicPr>
          <p:cNvPr id="16" name="Picture 15">
            <a:extLst>
              <a:ext uri="{FF2B5EF4-FFF2-40B4-BE49-F238E27FC236}">
                <a16:creationId xmlns:a16="http://schemas.microsoft.com/office/drawing/2014/main" id="{29B2E3A7-FCD9-FB46-8592-E905A41C77AC}"/>
              </a:ext>
            </a:extLst>
          </p:cNvPr>
          <p:cNvPicPr>
            <a:picLocks noChangeAspect="1"/>
          </p:cNvPicPr>
          <p:nvPr/>
        </p:nvPicPr>
        <p:blipFill>
          <a:blip r:embed="rId3"/>
          <a:stretch>
            <a:fillRect/>
          </a:stretch>
        </p:blipFill>
        <p:spPr>
          <a:xfrm>
            <a:off x="1697063" y="2138649"/>
            <a:ext cx="1347190" cy="1347190"/>
          </a:xfrm>
          <a:prstGeom prst="rect">
            <a:avLst/>
          </a:prstGeom>
        </p:spPr>
      </p:pic>
      <p:pic>
        <p:nvPicPr>
          <p:cNvPr id="18" name="Picture 17">
            <a:extLst>
              <a:ext uri="{FF2B5EF4-FFF2-40B4-BE49-F238E27FC236}">
                <a16:creationId xmlns:a16="http://schemas.microsoft.com/office/drawing/2014/main" id="{C12EEB72-B608-ED49-BF74-CD448036B34E}"/>
              </a:ext>
            </a:extLst>
          </p:cNvPr>
          <p:cNvPicPr>
            <a:picLocks noChangeAspect="1"/>
          </p:cNvPicPr>
          <p:nvPr/>
        </p:nvPicPr>
        <p:blipFill>
          <a:blip r:embed="rId4"/>
          <a:stretch>
            <a:fillRect/>
          </a:stretch>
        </p:blipFill>
        <p:spPr>
          <a:xfrm>
            <a:off x="5419533" y="2143604"/>
            <a:ext cx="1347190" cy="1347190"/>
          </a:xfrm>
          <a:prstGeom prst="rect">
            <a:avLst/>
          </a:prstGeom>
        </p:spPr>
      </p:pic>
      <p:pic>
        <p:nvPicPr>
          <p:cNvPr id="20" name="Picture 19">
            <a:extLst>
              <a:ext uri="{FF2B5EF4-FFF2-40B4-BE49-F238E27FC236}">
                <a16:creationId xmlns:a16="http://schemas.microsoft.com/office/drawing/2014/main" id="{FBF90E89-10AA-E64E-8819-3B13D4C5EB6C}"/>
              </a:ext>
            </a:extLst>
          </p:cNvPr>
          <p:cNvPicPr>
            <a:picLocks noChangeAspect="1"/>
          </p:cNvPicPr>
          <p:nvPr/>
        </p:nvPicPr>
        <p:blipFill>
          <a:blip r:embed="rId5"/>
          <a:stretch>
            <a:fillRect/>
          </a:stretch>
        </p:blipFill>
        <p:spPr>
          <a:xfrm>
            <a:off x="8877669" y="2116418"/>
            <a:ext cx="1347190" cy="1347190"/>
          </a:xfrm>
          <a:prstGeom prst="rect">
            <a:avLst/>
          </a:prstGeom>
        </p:spPr>
      </p:pic>
      <p:pic>
        <p:nvPicPr>
          <p:cNvPr id="22" name="Picture 21">
            <a:extLst>
              <a:ext uri="{FF2B5EF4-FFF2-40B4-BE49-F238E27FC236}">
                <a16:creationId xmlns:a16="http://schemas.microsoft.com/office/drawing/2014/main" id="{529C42D7-B458-CD48-AA60-3927ECA8E5AC}"/>
              </a:ext>
            </a:extLst>
          </p:cNvPr>
          <p:cNvPicPr>
            <a:picLocks noChangeAspect="1"/>
          </p:cNvPicPr>
          <p:nvPr/>
        </p:nvPicPr>
        <p:blipFill>
          <a:blip r:embed="rId6"/>
          <a:stretch>
            <a:fillRect/>
          </a:stretch>
        </p:blipFill>
        <p:spPr>
          <a:xfrm>
            <a:off x="3497212" y="4044888"/>
            <a:ext cx="1347190" cy="1347190"/>
          </a:xfrm>
          <a:prstGeom prst="rect">
            <a:avLst/>
          </a:prstGeom>
        </p:spPr>
      </p:pic>
      <p:pic>
        <p:nvPicPr>
          <p:cNvPr id="24" name="Picture 23">
            <a:extLst>
              <a:ext uri="{FF2B5EF4-FFF2-40B4-BE49-F238E27FC236}">
                <a16:creationId xmlns:a16="http://schemas.microsoft.com/office/drawing/2014/main" id="{E6A926AF-4B99-1F47-A31B-DBE1BD3E9E2E}"/>
              </a:ext>
            </a:extLst>
          </p:cNvPr>
          <p:cNvPicPr>
            <a:picLocks noChangeAspect="1"/>
          </p:cNvPicPr>
          <p:nvPr/>
        </p:nvPicPr>
        <p:blipFill>
          <a:blip r:embed="rId7"/>
          <a:stretch>
            <a:fillRect/>
          </a:stretch>
        </p:blipFill>
        <p:spPr>
          <a:xfrm>
            <a:off x="7157043" y="4000426"/>
            <a:ext cx="1347190" cy="1347190"/>
          </a:xfrm>
          <a:prstGeom prst="rect">
            <a:avLst/>
          </a:prstGeom>
        </p:spPr>
      </p:pic>
    </p:spTree>
    <p:extLst>
      <p:ext uri="{BB962C8B-B14F-4D97-AF65-F5344CB8AC3E}">
        <p14:creationId xmlns:p14="http://schemas.microsoft.com/office/powerpoint/2010/main" val="11839167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9"/>
</p:tagLst>
</file>

<file path=ppt/tags/tag2.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10"/>
</p:tagLst>
</file>

<file path=ppt/tags/tag3.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11"/>
</p:tagLst>
</file>

<file path=ppt/tags/tag4.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12"/>
</p:tagLst>
</file>

<file path=ppt/tags/tag5.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13"/>
</p:tagLst>
</file>

<file path=ppt/tags/tag6.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14"/>
</p:tagLst>
</file>

<file path=ppt/tags/tag7.xml><?xml version="1.0" encoding="utf-8"?>
<p:tagLst xmlns:a="http://schemas.openxmlformats.org/drawingml/2006/main" xmlns:r="http://schemas.openxmlformats.org/officeDocument/2006/relationships" xmlns:p="http://schemas.openxmlformats.org/presentationml/2006/main">
  <p:tag name="POWER_USER_DIAGRAM_RELATIONSHIP_MIDDLE_CIRCLE" val="POWER_USER_DIAGRAM_RELATIONSHIP_MIDDLE_CIRCLE"/>
</p:tagLst>
</file>

<file path=ppt/tags/tag8.xml><?xml version="1.0" encoding="utf-8"?>
<p:tagLst xmlns:a="http://schemas.openxmlformats.org/drawingml/2006/main" xmlns:r="http://schemas.openxmlformats.org/officeDocument/2006/relationships" xmlns:p="http://schemas.openxmlformats.org/presentationml/2006/main">
  <p:tag name="POWER_USER_DIAGRAM_RELATIONSHIP_MIDDLE_CIRCLE" val="POWER_USER_DIAGRAM_RELATIONSHIP_MIDDLE_CIRCLE"/>
</p:tagLst>
</file>

<file path=ppt/theme/theme1.xml><?xml version="1.0" encoding="utf-8"?>
<a:theme xmlns:a="http://schemas.openxmlformats.org/drawingml/2006/main" name="1_Office Theme">
  <a:themeElements>
    <a:clrScheme name="Pax8 Colors 1">
      <a:dk1>
        <a:srgbClr val="1D243C"/>
      </a:dk1>
      <a:lt1>
        <a:srgbClr val="FFFFFF"/>
      </a:lt1>
      <a:dk2>
        <a:srgbClr val="44D62C"/>
      </a:dk2>
      <a:lt2>
        <a:srgbClr val="E7E6E6"/>
      </a:lt2>
      <a:accent1>
        <a:srgbClr val="1D243B"/>
      </a:accent1>
      <a:accent2>
        <a:srgbClr val="44D62B"/>
      </a:accent2>
      <a:accent3>
        <a:srgbClr val="FFFFFF"/>
      </a:accent3>
      <a:accent4>
        <a:srgbClr val="1D243B"/>
      </a:accent4>
      <a:accent5>
        <a:srgbClr val="44D62B"/>
      </a:accent5>
      <a:accent6>
        <a:srgbClr val="FFFFFF"/>
      </a:accent6>
      <a:hlink>
        <a:srgbClr val="1D243B"/>
      </a:hlink>
      <a:folHlink>
        <a:srgbClr val="44D62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365 PPT Template - 2017">
  <a:themeElements>
    <a:clrScheme name="M365">
      <a:dk1>
        <a:srgbClr val="000000"/>
      </a:dk1>
      <a:lt1>
        <a:srgbClr val="FFFFFF"/>
      </a:lt1>
      <a:dk2>
        <a:srgbClr val="0078D7"/>
      </a:dk2>
      <a:lt2>
        <a:srgbClr val="FFFFFF"/>
      </a:lt2>
      <a:accent1>
        <a:srgbClr val="0078D7"/>
      </a:accent1>
      <a:accent2>
        <a:srgbClr val="002050"/>
      </a:accent2>
      <a:accent3>
        <a:srgbClr val="505050"/>
      </a:accent3>
      <a:accent4>
        <a:srgbClr val="737373"/>
      </a:accent4>
      <a:accent5>
        <a:srgbClr val="D2D2D2"/>
      </a:accent5>
      <a:accent6>
        <a:srgbClr val="E6E6E6"/>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defTabSz="932597">
          <a:defRPr sz="1400" b="1" dirty="0">
            <a:solidFill>
              <a:prstClr val="black"/>
            </a:solidFill>
            <a:latin typeface="Segoe UI Semibold" panose="020B0702040204020203" pitchFamily="34" charset="0"/>
            <a:cs typeface="Segoe UI Semibold" panose="020B0702040204020203" pitchFamily="34" charset="0"/>
          </a:defRPr>
        </a:defPPr>
      </a:lstStyle>
    </a:txDef>
  </a:objectDefaults>
  <a:extraClrSchemeLst/>
  <a:extLst>
    <a:ext uri="{05A4C25C-085E-4340-85A3-A5531E510DB2}">
      <thm15:themeFamily xmlns:thm15="http://schemas.microsoft.com/office/thememl/2012/main" name="Office PPT Template 2017_Final [Read-Only]" id="{D9A19CAE-BCED-4423-BBBA-496F32AF33EF}" vid="{4573E48A-7FAF-42C3-9F6B-183D65923484}"/>
    </a:ext>
  </a:extLst>
</a:theme>
</file>

<file path=ppt/theme/theme3.xml><?xml version="1.0" encoding="utf-8"?>
<a:theme xmlns:a="http://schemas.openxmlformats.org/drawingml/2006/main" name="3_Office Theme">
  <a:themeElements>
    <a:clrScheme name="Custom 3">
      <a:dk1>
        <a:srgbClr val="1C243B"/>
      </a:dk1>
      <a:lt1>
        <a:srgbClr val="FFFFFF"/>
      </a:lt1>
      <a:dk2>
        <a:srgbClr val="1C243B"/>
      </a:dk2>
      <a:lt2>
        <a:srgbClr val="FFFFFF"/>
      </a:lt2>
      <a:accent1>
        <a:srgbClr val="44D62B"/>
      </a:accent1>
      <a:accent2>
        <a:srgbClr val="F9FE14"/>
      </a:accent2>
      <a:accent3>
        <a:srgbClr val="62646E"/>
      </a:accent3>
      <a:accent4>
        <a:srgbClr val="05E3F4"/>
      </a:accent4>
      <a:accent5>
        <a:srgbClr val="003594"/>
      </a:accent5>
      <a:accent6>
        <a:srgbClr val="CFD2DC"/>
      </a:accent6>
      <a:hlink>
        <a:srgbClr val="44D62B"/>
      </a:hlink>
      <a:folHlink>
        <a:srgbClr val="3CBE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x8_Powerpoint_Template" id="{6EFF3B38-A6D1-924D-92F5-9D4C1636CD08}" vid="{A34A7956-F385-474A-A340-8E9F2186631F}"/>
    </a:ext>
  </a:extLst>
</a:theme>
</file>

<file path=ppt/theme/theme4.xml><?xml version="1.0" encoding="utf-8"?>
<a:theme xmlns:a="http://schemas.openxmlformats.org/drawingml/2006/main" name="2_Office Theme">
  <a:themeElements>
    <a:clrScheme name="Pax8 Colors 1">
      <a:dk1>
        <a:srgbClr val="1D243C"/>
      </a:dk1>
      <a:lt1>
        <a:srgbClr val="FFFFFF"/>
      </a:lt1>
      <a:dk2>
        <a:srgbClr val="44D62C"/>
      </a:dk2>
      <a:lt2>
        <a:srgbClr val="E7E6E6"/>
      </a:lt2>
      <a:accent1>
        <a:srgbClr val="1D243B"/>
      </a:accent1>
      <a:accent2>
        <a:srgbClr val="44D62B"/>
      </a:accent2>
      <a:accent3>
        <a:srgbClr val="FFFFFF"/>
      </a:accent3>
      <a:accent4>
        <a:srgbClr val="1D243B"/>
      </a:accent4>
      <a:accent5>
        <a:srgbClr val="44D62B"/>
      </a:accent5>
      <a:accent6>
        <a:srgbClr val="FFFFFF"/>
      </a:accent6>
      <a:hlink>
        <a:srgbClr val="1D243B"/>
      </a:hlink>
      <a:folHlink>
        <a:srgbClr val="44D62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Pax8 Colors 1">
      <a:dk1>
        <a:srgbClr val="1D243C"/>
      </a:dk1>
      <a:lt1>
        <a:srgbClr val="FFFFFF"/>
      </a:lt1>
      <a:dk2>
        <a:srgbClr val="44D62C"/>
      </a:dk2>
      <a:lt2>
        <a:srgbClr val="E7E6E6"/>
      </a:lt2>
      <a:accent1>
        <a:srgbClr val="1D243B"/>
      </a:accent1>
      <a:accent2>
        <a:srgbClr val="44D62B"/>
      </a:accent2>
      <a:accent3>
        <a:srgbClr val="FFFFFF"/>
      </a:accent3>
      <a:accent4>
        <a:srgbClr val="1D243B"/>
      </a:accent4>
      <a:accent5>
        <a:srgbClr val="44D62B"/>
      </a:accent5>
      <a:accent6>
        <a:srgbClr val="FFFFFF"/>
      </a:accent6>
      <a:hlink>
        <a:srgbClr val="1D243B"/>
      </a:hlink>
      <a:folHlink>
        <a:srgbClr val="44D62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2676</Words>
  <Application>Microsoft Office PowerPoint</Application>
  <PresentationFormat>Widescreen</PresentationFormat>
  <Paragraphs>348</Paragraphs>
  <Slides>28</Slides>
  <Notes>19</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28</vt:i4>
      </vt:variant>
    </vt:vector>
  </HeadingPairs>
  <TitlesOfParts>
    <vt:vector size="45" baseType="lpstr">
      <vt:lpstr>Arial</vt:lpstr>
      <vt:lpstr>Arial Black</vt:lpstr>
      <vt:lpstr>Calibri</vt:lpstr>
      <vt:lpstr>Century Gothic</vt:lpstr>
      <vt:lpstr>Segoe UI</vt:lpstr>
      <vt:lpstr>Segoe UI Black</vt:lpstr>
      <vt:lpstr>Segoe UI Light</vt:lpstr>
      <vt:lpstr>Segoe UI Semibold</vt:lpstr>
      <vt:lpstr>Segoe UI Semilight</vt:lpstr>
      <vt:lpstr>Tahoma</vt:lpstr>
      <vt:lpstr>Wingdings</vt:lpstr>
      <vt:lpstr>1_Office Theme</vt:lpstr>
      <vt:lpstr>2_M365 PPT Template - 2017</vt:lpstr>
      <vt:lpstr>3_Office Theme</vt:lpstr>
      <vt:lpstr>2_Office Theme</vt:lpstr>
      <vt:lpstr>4_Office Theme</vt:lpstr>
      <vt:lpstr>5_Office Theme</vt:lpstr>
      <vt:lpstr>PowerPoint Presentation</vt:lpstr>
      <vt:lpstr>PowerPoint Presentation</vt:lpstr>
      <vt:lpstr>PowerPoint Presentation</vt:lpstr>
      <vt:lpstr>Pax8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Digital Transformation?</vt:lpstr>
      <vt:lpstr>PowerPoint Presentation</vt:lpstr>
      <vt:lpstr>Microsoft Teams  is the hub for  teamwork</vt:lpstr>
      <vt:lpstr>PowerPoint Presentation</vt:lpstr>
      <vt:lpstr>Teams is the Fastest Growing  Business App in Microsoft History</vt:lpstr>
      <vt:lpstr>PowerPoint Presentation</vt:lpstr>
      <vt:lpstr>Microsoft 365 Teamwork: Where to start a conversation </vt:lpstr>
      <vt:lpstr>PowerPoint Presentation</vt:lpstr>
      <vt:lpstr>PowerPoint Presentation</vt:lpstr>
      <vt:lpstr>Microsoft 365 Teams sales formula New opportunities start with Microsoft Teams</vt:lpstr>
      <vt:lpstr>PowerPoint Presentation</vt:lpstr>
      <vt:lpstr>PowerPoint Presentation</vt:lpstr>
      <vt:lpstr>PowerPoint Presentation</vt:lpstr>
      <vt:lpstr>PowerPoint Presentation</vt:lpstr>
      <vt:lpstr>PowerPoint Presentation</vt:lpstr>
      <vt:lpstr>PowerPoint Presentation</vt:lpstr>
      <vt:lpstr>Microsoft 365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Moretti</dc:creator>
  <cp:lastModifiedBy>Nicole Maile</cp:lastModifiedBy>
  <cp:revision>2</cp:revision>
  <dcterms:created xsi:type="dcterms:W3CDTF">2021-05-18T22:42:19Z</dcterms:created>
  <dcterms:modified xsi:type="dcterms:W3CDTF">2021-05-20T17:29:11Z</dcterms:modified>
</cp:coreProperties>
</file>